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 id="2147483741" r:id="rId2"/>
    <p:sldMasterId id="2147483753" r:id="rId3"/>
    <p:sldMasterId id="2147483818" r:id="rId4"/>
  </p:sldMasterIdLst>
  <p:notesMasterIdLst>
    <p:notesMasterId r:id="rId32"/>
  </p:notesMasterIdLst>
  <p:handoutMasterIdLst>
    <p:handoutMasterId r:id="rId33"/>
  </p:handoutMasterIdLst>
  <p:sldIdLst>
    <p:sldId id="368" r:id="rId5"/>
    <p:sldId id="369" r:id="rId6"/>
    <p:sldId id="293" r:id="rId7"/>
    <p:sldId id="366" r:id="rId8"/>
    <p:sldId id="295" r:id="rId9"/>
    <p:sldId id="296" r:id="rId10"/>
    <p:sldId id="357" r:id="rId11"/>
    <p:sldId id="359" r:id="rId12"/>
    <p:sldId id="361" r:id="rId13"/>
    <p:sldId id="330" r:id="rId14"/>
    <p:sldId id="371" r:id="rId15"/>
    <p:sldId id="373" r:id="rId16"/>
    <p:sldId id="353" r:id="rId17"/>
    <p:sldId id="355" r:id="rId18"/>
    <p:sldId id="334" r:id="rId19"/>
    <p:sldId id="337" r:id="rId20"/>
    <p:sldId id="338" r:id="rId21"/>
    <p:sldId id="340" r:id="rId22"/>
    <p:sldId id="341" r:id="rId23"/>
    <p:sldId id="343" r:id="rId24"/>
    <p:sldId id="345" r:id="rId25"/>
    <p:sldId id="346" r:id="rId26"/>
    <p:sldId id="349" r:id="rId27"/>
    <p:sldId id="347" r:id="rId28"/>
    <p:sldId id="364" r:id="rId29"/>
    <p:sldId id="363" r:id="rId30"/>
    <p:sldId id="374" r:id="rId31"/>
  </p:sldIdLst>
  <p:sldSz cx="9144000" cy="6858000" type="screen4x3"/>
  <p:notesSz cx="9869488" cy="67357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000000"/>
    <a:srgbClr val="FFFFFF"/>
    <a:srgbClr val="808080"/>
    <a:srgbClr val="FCFCFC"/>
    <a:srgbClr val="E8E8E8"/>
    <a:srgbClr val="FFD84B"/>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4660"/>
  </p:normalViewPr>
  <p:slideViewPr>
    <p:cSldViewPr>
      <p:cViewPr varScale="1">
        <p:scale>
          <a:sx n="86" d="100"/>
          <a:sy n="86" d="100"/>
        </p:scale>
        <p:origin x="149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46"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A53323-1418-4EBA-A7BB-5EB9B12B6E4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A0FD3078-BBE4-4F3F-9487-36EF4FE4E17B}">
      <dgm:prSet phldrT="[Text]"/>
      <dgm:spPr/>
      <dgm:t>
        <a:bodyPr/>
        <a:lstStyle/>
        <a:p>
          <a:r>
            <a:rPr lang="en-US" smtClean="0"/>
            <a:t>PHẦN 1: VĂN BẢN QUẢN LÝ VỀ ATTP</a:t>
          </a:r>
          <a:endParaRPr lang="en-US"/>
        </a:p>
      </dgm:t>
    </dgm:pt>
    <dgm:pt modelId="{E213E24E-592C-490B-B941-2FA24D63C819}" type="parTrans" cxnId="{3AD0E366-BB08-46A1-8855-BA280203E99B}">
      <dgm:prSet/>
      <dgm:spPr/>
      <dgm:t>
        <a:bodyPr/>
        <a:lstStyle/>
        <a:p>
          <a:endParaRPr lang="en-US"/>
        </a:p>
      </dgm:t>
    </dgm:pt>
    <dgm:pt modelId="{D96B337A-C2B7-4562-8B15-D324DAACB4D2}" type="sibTrans" cxnId="{3AD0E366-BB08-46A1-8855-BA280203E99B}">
      <dgm:prSet/>
      <dgm:spPr/>
      <dgm:t>
        <a:bodyPr/>
        <a:lstStyle/>
        <a:p>
          <a:endParaRPr lang="en-US"/>
        </a:p>
      </dgm:t>
    </dgm:pt>
    <dgm:pt modelId="{5B5181D9-35B8-45D1-9423-7E0381DD717A}">
      <dgm:prSet phldrT="[Text]"/>
      <dgm:spPr/>
      <dgm:t>
        <a:bodyPr/>
        <a:lstStyle/>
        <a:p>
          <a:r>
            <a:rPr lang="en-US" smtClean="0"/>
            <a:t>PHẦN 2: Khái niệm cơ bản về an toàn thực phẩm và ngộ độc thực phẩm</a:t>
          </a:r>
          <a:endParaRPr lang="en-US"/>
        </a:p>
      </dgm:t>
    </dgm:pt>
    <dgm:pt modelId="{20F4F83F-46D6-432E-BAD0-2BEA1869325C}" type="parTrans" cxnId="{2C1902CF-5DE3-476F-A5B9-E5EF13DA79AB}">
      <dgm:prSet/>
      <dgm:spPr/>
      <dgm:t>
        <a:bodyPr/>
        <a:lstStyle/>
        <a:p>
          <a:endParaRPr lang="en-US"/>
        </a:p>
      </dgm:t>
    </dgm:pt>
    <dgm:pt modelId="{882A8E73-49BC-4529-BFCB-0C92FE855A0C}" type="sibTrans" cxnId="{2C1902CF-5DE3-476F-A5B9-E5EF13DA79AB}">
      <dgm:prSet/>
      <dgm:spPr/>
      <dgm:t>
        <a:bodyPr/>
        <a:lstStyle/>
        <a:p>
          <a:endParaRPr lang="en-US"/>
        </a:p>
      </dgm:t>
    </dgm:pt>
    <dgm:pt modelId="{70F3872B-A182-4945-9B3B-25516B8A7F23}">
      <dgm:prSet phldrT="[Text]"/>
      <dgm:spPr/>
      <dgm:t>
        <a:bodyPr/>
        <a:lstStyle/>
        <a:p>
          <a:r>
            <a:rPr lang="en-US" smtClean="0"/>
            <a:t>PHẦN 3: Trách nhiệm của BGH nhà trường và các yêu cầu đối với BATT</a:t>
          </a:r>
          <a:endParaRPr lang="en-US"/>
        </a:p>
      </dgm:t>
    </dgm:pt>
    <dgm:pt modelId="{F9BA232F-3D66-4335-81C0-70FEEC71D815}" type="parTrans" cxnId="{90F59B21-EBC8-416F-B3F1-DBDDD6413DD8}">
      <dgm:prSet/>
      <dgm:spPr/>
      <dgm:t>
        <a:bodyPr/>
        <a:lstStyle/>
        <a:p>
          <a:endParaRPr lang="en-US"/>
        </a:p>
      </dgm:t>
    </dgm:pt>
    <dgm:pt modelId="{682CF687-D63E-498E-B58D-16FF53222065}" type="sibTrans" cxnId="{90F59B21-EBC8-416F-B3F1-DBDDD6413DD8}">
      <dgm:prSet/>
      <dgm:spPr/>
      <dgm:t>
        <a:bodyPr/>
        <a:lstStyle/>
        <a:p>
          <a:endParaRPr lang="en-US"/>
        </a:p>
      </dgm:t>
    </dgm:pt>
    <dgm:pt modelId="{4FE479D7-DD0A-43C5-A272-EFE36B4935AD}">
      <dgm:prSet phldrT="[Text]"/>
      <dgm:spPr/>
      <dgm:t>
        <a:bodyPr/>
        <a:lstStyle/>
        <a:p>
          <a:r>
            <a:rPr lang="en-US" smtClean="0"/>
            <a:t>Phần 4: Tồn tại và đề xuất phương pháp giải quyết</a:t>
          </a:r>
          <a:endParaRPr lang="en-US"/>
        </a:p>
      </dgm:t>
    </dgm:pt>
    <dgm:pt modelId="{5D8C4677-09DA-4604-90A3-DF6B5F315194}" type="parTrans" cxnId="{0A067C78-3E90-46C5-AE61-0BA835BBB23A}">
      <dgm:prSet/>
      <dgm:spPr/>
      <dgm:t>
        <a:bodyPr/>
        <a:lstStyle/>
        <a:p>
          <a:endParaRPr lang="en-US"/>
        </a:p>
      </dgm:t>
    </dgm:pt>
    <dgm:pt modelId="{0C271B8C-DA0B-4AE4-975D-D756295D97D9}" type="sibTrans" cxnId="{0A067C78-3E90-46C5-AE61-0BA835BBB23A}">
      <dgm:prSet/>
      <dgm:spPr/>
      <dgm:t>
        <a:bodyPr/>
        <a:lstStyle/>
        <a:p>
          <a:endParaRPr lang="en-US"/>
        </a:p>
      </dgm:t>
    </dgm:pt>
    <dgm:pt modelId="{B11AF1A4-60FC-43E5-A6DC-76B2A7C1EA17}" type="pres">
      <dgm:prSet presAssocID="{D6A53323-1418-4EBA-A7BB-5EB9B12B6E4C}" presName="linear" presStyleCnt="0">
        <dgm:presLayoutVars>
          <dgm:dir/>
          <dgm:animLvl val="lvl"/>
          <dgm:resizeHandles val="exact"/>
        </dgm:presLayoutVars>
      </dgm:prSet>
      <dgm:spPr/>
      <dgm:t>
        <a:bodyPr/>
        <a:lstStyle/>
        <a:p>
          <a:endParaRPr lang="en-US"/>
        </a:p>
      </dgm:t>
    </dgm:pt>
    <dgm:pt modelId="{01DA23C3-4BD3-4FFC-BEA3-5A89166C4AB5}" type="pres">
      <dgm:prSet presAssocID="{A0FD3078-BBE4-4F3F-9487-36EF4FE4E17B}" presName="parentLin" presStyleCnt="0"/>
      <dgm:spPr/>
    </dgm:pt>
    <dgm:pt modelId="{8799ECCF-4DB3-4B03-A9AF-E7079606F12D}" type="pres">
      <dgm:prSet presAssocID="{A0FD3078-BBE4-4F3F-9487-36EF4FE4E17B}" presName="parentLeftMargin" presStyleLbl="node1" presStyleIdx="0" presStyleCnt="4"/>
      <dgm:spPr/>
      <dgm:t>
        <a:bodyPr/>
        <a:lstStyle/>
        <a:p>
          <a:endParaRPr lang="en-US"/>
        </a:p>
      </dgm:t>
    </dgm:pt>
    <dgm:pt modelId="{BA718A27-F57D-4374-A521-937625620DB2}" type="pres">
      <dgm:prSet presAssocID="{A0FD3078-BBE4-4F3F-9487-36EF4FE4E17B}" presName="parentText" presStyleLbl="node1" presStyleIdx="0" presStyleCnt="4">
        <dgm:presLayoutVars>
          <dgm:chMax val="0"/>
          <dgm:bulletEnabled val="1"/>
        </dgm:presLayoutVars>
      </dgm:prSet>
      <dgm:spPr/>
      <dgm:t>
        <a:bodyPr/>
        <a:lstStyle/>
        <a:p>
          <a:endParaRPr lang="en-US"/>
        </a:p>
      </dgm:t>
    </dgm:pt>
    <dgm:pt modelId="{98164164-F5AA-4A60-B7C7-A69AC651EF40}" type="pres">
      <dgm:prSet presAssocID="{A0FD3078-BBE4-4F3F-9487-36EF4FE4E17B}" presName="negativeSpace" presStyleCnt="0"/>
      <dgm:spPr/>
    </dgm:pt>
    <dgm:pt modelId="{73DC93B3-7DDD-4086-98B6-E613DF21E5A0}" type="pres">
      <dgm:prSet presAssocID="{A0FD3078-BBE4-4F3F-9487-36EF4FE4E17B}" presName="childText" presStyleLbl="conFgAcc1" presStyleIdx="0" presStyleCnt="4">
        <dgm:presLayoutVars>
          <dgm:bulletEnabled val="1"/>
        </dgm:presLayoutVars>
      </dgm:prSet>
      <dgm:spPr/>
    </dgm:pt>
    <dgm:pt modelId="{BC30FB76-ADA8-4716-B45D-D18120818630}" type="pres">
      <dgm:prSet presAssocID="{D96B337A-C2B7-4562-8B15-D324DAACB4D2}" presName="spaceBetweenRectangles" presStyleCnt="0"/>
      <dgm:spPr/>
    </dgm:pt>
    <dgm:pt modelId="{64524B86-942E-448C-8E29-8F7BB1F898A8}" type="pres">
      <dgm:prSet presAssocID="{5B5181D9-35B8-45D1-9423-7E0381DD717A}" presName="parentLin" presStyleCnt="0"/>
      <dgm:spPr/>
    </dgm:pt>
    <dgm:pt modelId="{944B5A39-EC89-465C-A05F-1DB481D1A48D}" type="pres">
      <dgm:prSet presAssocID="{5B5181D9-35B8-45D1-9423-7E0381DD717A}" presName="parentLeftMargin" presStyleLbl="node1" presStyleIdx="0" presStyleCnt="4"/>
      <dgm:spPr/>
      <dgm:t>
        <a:bodyPr/>
        <a:lstStyle/>
        <a:p>
          <a:endParaRPr lang="en-US"/>
        </a:p>
      </dgm:t>
    </dgm:pt>
    <dgm:pt modelId="{D9B7EF11-41FA-400F-919B-6081CB8AC6D1}" type="pres">
      <dgm:prSet presAssocID="{5B5181D9-35B8-45D1-9423-7E0381DD717A}" presName="parentText" presStyleLbl="node1" presStyleIdx="1" presStyleCnt="4">
        <dgm:presLayoutVars>
          <dgm:chMax val="0"/>
          <dgm:bulletEnabled val="1"/>
        </dgm:presLayoutVars>
      </dgm:prSet>
      <dgm:spPr/>
      <dgm:t>
        <a:bodyPr/>
        <a:lstStyle/>
        <a:p>
          <a:endParaRPr lang="en-US"/>
        </a:p>
      </dgm:t>
    </dgm:pt>
    <dgm:pt modelId="{2E3FF019-833F-48F4-A98A-8DACE5B9104B}" type="pres">
      <dgm:prSet presAssocID="{5B5181D9-35B8-45D1-9423-7E0381DD717A}" presName="negativeSpace" presStyleCnt="0"/>
      <dgm:spPr/>
    </dgm:pt>
    <dgm:pt modelId="{0776CD76-47CC-49BD-A39E-00A67BAF6057}" type="pres">
      <dgm:prSet presAssocID="{5B5181D9-35B8-45D1-9423-7E0381DD717A}" presName="childText" presStyleLbl="conFgAcc1" presStyleIdx="1" presStyleCnt="4">
        <dgm:presLayoutVars>
          <dgm:bulletEnabled val="1"/>
        </dgm:presLayoutVars>
      </dgm:prSet>
      <dgm:spPr/>
    </dgm:pt>
    <dgm:pt modelId="{C179D572-B52C-4E6E-93AE-35F6588B7F5D}" type="pres">
      <dgm:prSet presAssocID="{882A8E73-49BC-4529-BFCB-0C92FE855A0C}" presName="spaceBetweenRectangles" presStyleCnt="0"/>
      <dgm:spPr/>
    </dgm:pt>
    <dgm:pt modelId="{02D224D1-3F60-44BD-92AD-4A9CD223A08A}" type="pres">
      <dgm:prSet presAssocID="{70F3872B-A182-4945-9B3B-25516B8A7F23}" presName="parentLin" presStyleCnt="0"/>
      <dgm:spPr/>
    </dgm:pt>
    <dgm:pt modelId="{D7690A35-EB79-4AFD-8CDB-039EE0353444}" type="pres">
      <dgm:prSet presAssocID="{70F3872B-A182-4945-9B3B-25516B8A7F23}" presName="parentLeftMargin" presStyleLbl="node1" presStyleIdx="1" presStyleCnt="4"/>
      <dgm:spPr/>
      <dgm:t>
        <a:bodyPr/>
        <a:lstStyle/>
        <a:p>
          <a:endParaRPr lang="en-US"/>
        </a:p>
      </dgm:t>
    </dgm:pt>
    <dgm:pt modelId="{C98E57BF-E173-41DA-B0EB-7FADD8B78D2D}" type="pres">
      <dgm:prSet presAssocID="{70F3872B-A182-4945-9B3B-25516B8A7F23}" presName="parentText" presStyleLbl="node1" presStyleIdx="2" presStyleCnt="4">
        <dgm:presLayoutVars>
          <dgm:chMax val="0"/>
          <dgm:bulletEnabled val="1"/>
        </dgm:presLayoutVars>
      </dgm:prSet>
      <dgm:spPr/>
      <dgm:t>
        <a:bodyPr/>
        <a:lstStyle/>
        <a:p>
          <a:endParaRPr lang="en-US"/>
        </a:p>
      </dgm:t>
    </dgm:pt>
    <dgm:pt modelId="{0C93E738-6BC8-486B-81B0-68B600B72789}" type="pres">
      <dgm:prSet presAssocID="{70F3872B-A182-4945-9B3B-25516B8A7F23}" presName="negativeSpace" presStyleCnt="0"/>
      <dgm:spPr/>
    </dgm:pt>
    <dgm:pt modelId="{0CB25232-2FF5-4555-A529-0838B2C16C7A}" type="pres">
      <dgm:prSet presAssocID="{70F3872B-A182-4945-9B3B-25516B8A7F23}" presName="childText" presStyleLbl="conFgAcc1" presStyleIdx="2" presStyleCnt="4">
        <dgm:presLayoutVars>
          <dgm:bulletEnabled val="1"/>
        </dgm:presLayoutVars>
      </dgm:prSet>
      <dgm:spPr/>
      <dgm:t>
        <a:bodyPr/>
        <a:lstStyle/>
        <a:p>
          <a:endParaRPr lang="en-US"/>
        </a:p>
      </dgm:t>
    </dgm:pt>
    <dgm:pt modelId="{EA4AB5D9-385C-4B73-B84F-92F5170DBA92}" type="pres">
      <dgm:prSet presAssocID="{682CF687-D63E-498E-B58D-16FF53222065}" presName="spaceBetweenRectangles" presStyleCnt="0"/>
      <dgm:spPr/>
    </dgm:pt>
    <dgm:pt modelId="{FCBC3594-81D5-444A-BA09-9E5437084E32}" type="pres">
      <dgm:prSet presAssocID="{4FE479D7-DD0A-43C5-A272-EFE36B4935AD}" presName="parentLin" presStyleCnt="0"/>
      <dgm:spPr/>
    </dgm:pt>
    <dgm:pt modelId="{F61772A5-66B4-4274-8DB7-4E7ED095E436}" type="pres">
      <dgm:prSet presAssocID="{4FE479D7-DD0A-43C5-A272-EFE36B4935AD}" presName="parentLeftMargin" presStyleLbl="node1" presStyleIdx="2" presStyleCnt="4"/>
      <dgm:spPr/>
      <dgm:t>
        <a:bodyPr/>
        <a:lstStyle/>
        <a:p>
          <a:endParaRPr lang="en-US"/>
        </a:p>
      </dgm:t>
    </dgm:pt>
    <dgm:pt modelId="{593E1CD1-8500-4930-A131-7D2219927B8B}" type="pres">
      <dgm:prSet presAssocID="{4FE479D7-DD0A-43C5-A272-EFE36B4935AD}" presName="parentText" presStyleLbl="node1" presStyleIdx="3" presStyleCnt="4">
        <dgm:presLayoutVars>
          <dgm:chMax val="0"/>
          <dgm:bulletEnabled val="1"/>
        </dgm:presLayoutVars>
      </dgm:prSet>
      <dgm:spPr/>
      <dgm:t>
        <a:bodyPr/>
        <a:lstStyle/>
        <a:p>
          <a:endParaRPr lang="en-US"/>
        </a:p>
      </dgm:t>
    </dgm:pt>
    <dgm:pt modelId="{672C0C7E-069D-492F-8199-861255E788CB}" type="pres">
      <dgm:prSet presAssocID="{4FE479D7-DD0A-43C5-A272-EFE36B4935AD}" presName="negativeSpace" presStyleCnt="0"/>
      <dgm:spPr/>
    </dgm:pt>
    <dgm:pt modelId="{C8CE42D4-BBC3-47F5-A1C9-A347633D2AD3}" type="pres">
      <dgm:prSet presAssocID="{4FE479D7-DD0A-43C5-A272-EFE36B4935AD}" presName="childText" presStyleLbl="conFgAcc1" presStyleIdx="3" presStyleCnt="4">
        <dgm:presLayoutVars>
          <dgm:bulletEnabled val="1"/>
        </dgm:presLayoutVars>
      </dgm:prSet>
      <dgm:spPr/>
    </dgm:pt>
  </dgm:ptLst>
  <dgm:cxnLst>
    <dgm:cxn modelId="{4BEF2B24-90A8-43A0-AA68-6D2ED74A3104}" type="presOf" srcId="{A0FD3078-BBE4-4F3F-9487-36EF4FE4E17B}" destId="{8799ECCF-4DB3-4B03-A9AF-E7079606F12D}" srcOrd="0" destOrd="0" presId="urn:microsoft.com/office/officeart/2005/8/layout/list1"/>
    <dgm:cxn modelId="{90F59B21-EBC8-416F-B3F1-DBDDD6413DD8}" srcId="{D6A53323-1418-4EBA-A7BB-5EB9B12B6E4C}" destId="{70F3872B-A182-4945-9B3B-25516B8A7F23}" srcOrd="2" destOrd="0" parTransId="{F9BA232F-3D66-4335-81C0-70FEEC71D815}" sibTransId="{682CF687-D63E-498E-B58D-16FF53222065}"/>
    <dgm:cxn modelId="{388A32D4-8A00-4D59-B6F9-085B14C257B4}" type="presOf" srcId="{5B5181D9-35B8-45D1-9423-7E0381DD717A}" destId="{D9B7EF11-41FA-400F-919B-6081CB8AC6D1}" srcOrd="1" destOrd="0" presId="urn:microsoft.com/office/officeart/2005/8/layout/list1"/>
    <dgm:cxn modelId="{2D5F748E-1EB7-4A25-BA76-2D19A51BAE0B}" type="presOf" srcId="{70F3872B-A182-4945-9B3B-25516B8A7F23}" destId="{D7690A35-EB79-4AFD-8CDB-039EE0353444}" srcOrd="0" destOrd="0" presId="urn:microsoft.com/office/officeart/2005/8/layout/list1"/>
    <dgm:cxn modelId="{B1F82E22-A637-45E0-8098-89AFDAA67211}" type="presOf" srcId="{D6A53323-1418-4EBA-A7BB-5EB9B12B6E4C}" destId="{B11AF1A4-60FC-43E5-A6DC-76B2A7C1EA17}" srcOrd="0" destOrd="0" presId="urn:microsoft.com/office/officeart/2005/8/layout/list1"/>
    <dgm:cxn modelId="{BA40B48A-C4CF-403B-B9B1-CF6187514015}" type="presOf" srcId="{70F3872B-A182-4945-9B3B-25516B8A7F23}" destId="{C98E57BF-E173-41DA-B0EB-7FADD8B78D2D}" srcOrd="1" destOrd="0" presId="urn:microsoft.com/office/officeart/2005/8/layout/list1"/>
    <dgm:cxn modelId="{3AD0E366-BB08-46A1-8855-BA280203E99B}" srcId="{D6A53323-1418-4EBA-A7BB-5EB9B12B6E4C}" destId="{A0FD3078-BBE4-4F3F-9487-36EF4FE4E17B}" srcOrd="0" destOrd="0" parTransId="{E213E24E-592C-490B-B941-2FA24D63C819}" sibTransId="{D96B337A-C2B7-4562-8B15-D324DAACB4D2}"/>
    <dgm:cxn modelId="{2C1902CF-5DE3-476F-A5B9-E5EF13DA79AB}" srcId="{D6A53323-1418-4EBA-A7BB-5EB9B12B6E4C}" destId="{5B5181D9-35B8-45D1-9423-7E0381DD717A}" srcOrd="1" destOrd="0" parTransId="{20F4F83F-46D6-432E-BAD0-2BEA1869325C}" sibTransId="{882A8E73-49BC-4529-BFCB-0C92FE855A0C}"/>
    <dgm:cxn modelId="{CFAC6BDC-C617-49D8-9A89-06B20C04838A}" type="presOf" srcId="{5B5181D9-35B8-45D1-9423-7E0381DD717A}" destId="{944B5A39-EC89-465C-A05F-1DB481D1A48D}" srcOrd="0" destOrd="0" presId="urn:microsoft.com/office/officeart/2005/8/layout/list1"/>
    <dgm:cxn modelId="{68084317-E823-4278-AC88-038F1BDC40C6}" type="presOf" srcId="{A0FD3078-BBE4-4F3F-9487-36EF4FE4E17B}" destId="{BA718A27-F57D-4374-A521-937625620DB2}" srcOrd="1" destOrd="0" presId="urn:microsoft.com/office/officeart/2005/8/layout/list1"/>
    <dgm:cxn modelId="{0191F588-8F41-4E5C-B0F4-8C5D86BE439D}" type="presOf" srcId="{4FE479D7-DD0A-43C5-A272-EFE36B4935AD}" destId="{F61772A5-66B4-4274-8DB7-4E7ED095E436}" srcOrd="0" destOrd="0" presId="urn:microsoft.com/office/officeart/2005/8/layout/list1"/>
    <dgm:cxn modelId="{0A067C78-3E90-46C5-AE61-0BA835BBB23A}" srcId="{D6A53323-1418-4EBA-A7BB-5EB9B12B6E4C}" destId="{4FE479D7-DD0A-43C5-A272-EFE36B4935AD}" srcOrd="3" destOrd="0" parTransId="{5D8C4677-09DA-4604-90A3-DF6B5F315194}" sibTransId="{0C271B8C-DA0B-4AE4-975D-D756295D97D9}"/>
    <dgm:cxn modelId="{414AE5C5-D603-4043-B1B2-BDE913EC8F2D}" type="presOf" srcId="{4FE479D7-DD0A-43C5-A272-EFE36B4935AD}" destId="{593E1CD1-8500-4930-A131-7D2219927B8B}" srcOrd="1" destOrd="0" presId="urn:microsoft.com/office/officeart/2005/8/layout/list1"/>
    <dgm:cxn modelId="{48CB16F5-5BE3-4A96-BCB6-A8DDA59795F0}" type="presParOf" srcId="{B11AF1A4-60FC-43E5-A6DC-76B2A7C1EA17}" destId="{01DA23C3-4BD3-4FFC-BEA3-5A89166C4AB5}" srcOrd="0" destOrd="0" presId="urn:microsoft.com/office/officeart/2005/8/layout/list1"/>
    <dgm:cxn modelId="{D94D95C4-D6D9-4C06-BE9E-CD4E4C368F64}" type="presParOf" srcId="{01DA23C3-4BD3-4FFC-BEA3-5A89166C4AB5}" destId="{8799ECCF-4DB3-4B03-A9AF-E7079606F12D}" srcOrd="0" destOrd="0" presId="urn:microsoft.com/office/officeart/2005/8/layout/list1"/>
    <dgm:cxn modelId="{F459F6C4-F894-4F29-9CC0-8D63044FAE97}" type="presParOf" srcId="{01DA23C3-4BD3-4FFC-BEA3-5A89166C4AB5}" destId="{BA718A27-F57D-4374-A521-937625620DB2}" srcOrd="1" destOrd="0" presId="urn:microsoft.com/office/officeart/2005/8/layout/list1"/>
    <dgm:cxn modelId="{6FCBC7EC-508E-41A3-AB45-8D94DB8AFEF9}" type="presParOf" srcId="{B11AF1A4-60FC-43E5-A6DC-76B2A7C1EA17}" destId="{98164164-F5AA-4A60-B7C7-A69AC651EF40}" srcOrd="1" destOrd="0" presId="urn:microsoft.com/office/officeart/2005/8/layout/list1"/>
    <dgm:cxn modelId="{D93D1793-2FA0-4102-888A-4E7A54196451}" type="presParOf" srcId="{B11AF1A4-60FC-43E5-A6DC-76B2A7C1EA17}" destId="{73DC93B3-7DDD-4086-98B6-E613DF21E5A0}" srcOrd="2" destOrd="0" presId="urn:microsoft.com/office/officeart/2005/8/layout/list1"/>
    <dgm:cxn modelId="{3202E4EE-04AF-4E76-902F-A2DE6F482642}" type="presParOf" srcId="{B11AF1A4-60FC-43E5-A6DC-76B2A7C1EA17}" destId="{BC30FB76-ADA8-4716-B45D-D18120818630}" srcOrd="3" destOrd="0" presId="urn:microsoft.com/office/officeart/2005/8/layout/list1"/>
    <dgm:cxn modelId="{27B0BBDE-B79C-4BAD-A792-822982DD743F}" type="presParOf" srcId="{B11AF1A4-60FC-43E5-A6DC-76B2A7C1EA17}" destId="{64524B86-942E-448C-8E29-8F7BB1F898A8}" srcOrd="4" destOrd="0" presId="urn:microsoft.com/office/officeart/2005/8/layout/list1"/>
    <dgm:cxn modelId="{8D7BA7A6-CFF1-4397-924F-EF5336BECC95}" type="presParOf" srcId="{64524B86-942E-448C-8E29-8F7BB1F898A8}" destId="{944B5A39-EC89-465C-A05F-1DB481D1A48D}" srcOrd="0" destOrd="0" presId="urn:microsoft.com/office/officeart/2005/8/layout/list1"/>
    <dgm:cxn modelId="{59860948-4447-4C99-BDF7-6AB9B34D383F}" type="presParOf" srcId="{64524B86-942E-448C-8E29-8F7BB1F898A8}" destId="{D9B7EF11-41FA-400F-919B-6081CB8AC6D1}" srcOrd="1" destOrd="0" presId="urn:microsoft.com/office/officeart/2005/8/layout/list1"/>
    <dgm:cxn modelId="{A6C40591-AA90-4625-86C5-5340DEF4CA60}" type="presParOf" srcId="{B11AF1A4-60FC-43E5-A6DC-76B2A7C1EA17}" destId="{2E3FF019-833F-48F4-A98A-8DACE5B9104B}" srcOrd="5" destOrd="0" presId="urn:microsoft.com/office/officeart/2005/8/layout/list1"/>
    <dgm:cxn modelId="{AD49F770-30D5-4999-937E-ADDF4B6EEA50}" type="presParOf" srcId="{B11AF1A4-60FC-43E5-A6DC-76B2A7C1EA17}" destId="{0776CD76-47CC-49BD-A39E-00A67BAF6057}" srcOrd="6" destOrd="0" presId="urn:microsoft.com/office/officeart/2005/8/layout/list1"/>
    <dgm:cxn modelId="{EF5BECAD-AB67-4D05-AF46-F37499259011}" type="presParOf" srcId="{B11AF1A4-60FC-43E5-A6DC-76B2A7C1EA17}" destId="{C179D572-B52C-4E6E-93AE-35F6588B7F5D}" srcOrd="7" destOrd="0" presId="urn:microsoft.com/office/officeart/2005/8/layout/list1"/>
    <dgm:cxn modelId="{1BDC3226-A3CD-4FFD-B0CF-C9A791A7D702}" type="presParOf" srcId="{B11AF1A4-60FC-43E5-A6DC-76B2A7C1EA17}" destId="{02D224D1-3F60-44BD-92AD-4A9CD223A08A}" srcOrd="8" destOrd="0" presId="urn:microsoft.com/office/officeart/2005/8/layout/list1"/>
    <dgm:cxn modelId="{63F1152B-A2F7-42A5-B1E4-3589F3AE5AA0}" type="presParOf" srcId="{02D224D1-3F60-44BD-92AD-4A9CD223A08A}" destId="{D7690A35-EB79-4AFD-8CDB-039EE0353444}" srcOrd="0" destOrd="0" presId="urn:microsoft.com/office/officeart/2005/8/layout/list1"/>
    <dgm:cxn modelId="{578730C5-2C72-48B8-9FF8-3D8F1E28CA3F}" type="presParOf" srcId="{02D224D1-3F60-44BD-92AD-4A9CD223A08A}" destId="{C98E57BF-E173-41DA-B0EB-7FADD8B78D2D}" srcOrd="1" destOrd="0" presId="urn:microsoft.com/office/officeart/2005/8/layout/list1"/>
    <dgm:cxn modelId="{691AE4B0-4AA5-4111-8D95-1F71EAE3EAC3}" type="presParOf" srcId="{B11AF1A4-60FC-43E5-A6DC-76B2A7C1EA17}" destId="{0C93E738-6BC8-486B-81B0-68B600B72789}" srcOrd="9" destOrd="0" presId="urn:microsoft.com/office/officeart/2005/8/layout/list1"/>
    <dgm:cxn modelId="{FE054F0D-33A0-42A5-86A7-42821DEECF46}" type="presParOf" srcId="{B11AF1A4-60FC-43E5-A6DC-76B2A7C1EA17}" destId="{0CB25232-2FF5-4555-A529-0838B2C16C7A}" srcOrd="10" destOrd="0" presId="urn:microsoft.com/office/officeart/2005/8/layout/list1"/>
    <dgm:cxn modelId="{1FE53A07-3560-4D39-B973-B73629C0A1F9}" type="presParOf" srcId="{B11AF1A4-60FC-43E5-A6DC-76B2A7C1EA17}" destId="{EA4AB5D9-385C-4B73-B84F-92F5170DBA92}" srcOrd="11" destOrd="0" presId="urn:microsoft.com/office/officeart/2005/8/layout/list1"/>
    <dgm:cxn modelId="{76B84344-9F39-427F-8478-AE3BED2944A5}" type="presParOf" srcId="{B11AF1A4-60FC-43E5-A6DC-76B2A7C1EA17}" destId="{FCBC3594-81D5-444A-BA09-9E5437084E32}" srcOrd="12" destOrd="0" presId="urn:microsoft.com/office/officeart/2005/8/layout/list1"/>
    <dgm:cxn modelId="{0EEEA00F-9188-42DE-9E0B-8188DAE662E8}" type="presParOf" srcId="{FCBC3594-81D5-444A-BA09-9E5437084E32}" destId="{F61772A5-66B4-4274-8DB7-4E7ED095E436}" srcOrd="0" destOrd="0" presId="urn:microsoft.com/office/officeart/2005/8/layout/list1"/>
    <dgm:cxn modelId="{3C548340-C4B5-468D-83DB-78783FF59D17}" type="presParOf" srcId="{FCBC3594-81D5-444A-BA09-9E5437084E32}" destId="{593E1CD1-8500-4930-A131-7D2219927B8B}" srcOrd="1" destOrd="0" presId="urn:microsoft.com/office/officeart/2005/8/layout/list1"/>
    <dgm:cxn modelId="{53E90245-CB90-4083-9785-410597202BF8}" type="presParOf" srcId="{B11AF1A4-60FC-43E5-A6DC-76B2A7C1EA17}" destId="{672C0C7E-069D-492F-8199-861255E788CB}" srcOrd="13" destOrd="0" presId="urn:microsoft.com/office/officeart/2005/8/layout/list1"/>
    <dgm:cxn modelId="{39DAD739-7506-4EBB-A851-B7D12FA3166E}" type="presParOf" srcId="{B11AF1A4-60FC-43E5-A6DC-76B2A7C1EA17}" destId="{C8CE42D4-BBC3-47F5-A1C9-A347633D2AD3}"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04D1D2-373E-4022-9C78-0495FAABB9D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634D644A-CAC4-4D5D-8B03-C40D10A72363}">
      <dgm:prSet phldrT="[Text]" custT="1"/>
      <dgm:spPr/>
      <dgm:t>
        <a:bodyPr/>
        <a:lstStyle/>
        <a:p>
          <a:r>
            <a:rPr lang="en-US" sz="2000" dirty="0">
              <a:latin typeface="Times New Roman" pitchFamily="18" charset="0"/>
              <a:cs typeface="Times New Roman" pitchFamily="18" charset="0"/>
            </a:rPr>
            <a:t>Theo </a:t>
          </a:r>
          <a:r>
            <a:rPr lang="en-US" sz="2000" dirty="0" err="1">
              <a:latin typeface="Times New Roman" pitchFamily="18" charset="0"/>
              <a:cs typeface="Times New Roman" pitchFamily="18" charset="0"/>
            </a:rPr>
            <a:t>quy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mô</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lượng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ăn</a:t>
          </a:r>
          <a:r>
            <a:rPr lang="en-US" sz="1500" dirty="0">
              <a:latin typeface="Times New Roman" pitchFamily="18" charset="0"/>
              <a:cs typeface="Times New Roman" pitchFamily="18" charset="0"/>
            </a:rPr>
            <a:t>)</a:t>
          </a:r>
          <a:endParaRPr lang="en-US" sz="1500" dirty="0"/>
        </a:p>
      </dgm:t>
    </dgm:pt>
    <dgm:pt modelId="{482294FF-F25D-4A6A-93F3-657FDF5C3462}" type="parTrans" cxnId="{840D5CB6-0E89-496F-8D9D-74A22B9141A5}">
      <dgm:prSet/>
      <dgm:spPr/>
      <dgm:t>
        <a:bodyPr/>
        <a:lstStyle/>
        <a:p>
          <a:endParaRPr lang="en-US"/>
        </a:p>
      </dgm:t>
    </dgm:pt>
    <dgm:pt modelId="{3989C55E-3CAD-41C1-9F08-6AC26B0518B6}" type="sibTrans" cxnId="{840D5CB6-0E89-496F-8D9D-74A22B9141A5}">
      <dgm:prSet/>
      <dgm:spPr/>
      <dgm:t>
        <a:bodyPr/>
        <a:lstStyle/>
        <a:p>
          <a:endParaRPr lang="en-US"/>
        </a:p>
      </dgm:t>
    </dgm:pt>
    <dgm:pt modelId="{976EF673-80C8-470A-ACDC-47BC8ACD5ABB}">
      <dgm:prSet phldrT="[Text]" custT="1"/>
      <dgm:spPr/>
      <dgm:t>
        <a:bodyPr/>
        <a:lstStyle/>
        <a:p>
          <a:pPr>
            <a:buFontTx/>
            <a:buChar char="-"/>
          </a:pPr>
          <a:r>
            <a:rPr lang="en-US" sz="2000" dirty="0">
              <a:latin typeface="Times New Roman" pitchFamily="18" charset="0"/>
              <a:cs typeface="Times New Roman" pitchFamily="18" charset="0"/>
            </a:rPr>
            <a:t>Theo </a:t>
          </a:r>
          <a:r>
            <a:rPr lang="en-US" sz="2000" dirty="0" err="1">
              <a:latin typeface="Times New Roman" pitchFamily="18" charset="0"/>
              <a:cs typeface="Times New Roman" pitchFamily="18" charset="0"/>
            </a:rPr>
            <a:t>địa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uống</a:t>
          </a:r>
          <a:endParaRPr lang="en-US" sz="2000" dirty="0"/>
        </a:p>
      </dgm:t>
    </dgm:pt>
    <dgm:pt modelId="{E6B3B06E-9B76-4E86-8D56-3AFF56F15818}" type="parTrans" cxnId="{BB24FABA-C41E-4DDC-ADC7-F14299EB7C4B}">
      <dgm:prSet/>
      <dgm:spPr/>
      <dgm:t>
        <a:bodyPr/>
        <a:lstStyle/>
        <a:p>
          <a:endParaRPr lang="en-US"/>
        </a:p>
      </dgm:t>
    </dgm:pt>
    <dgm:pt modelId="{D899A558-A964-4DD9-AF7F-A67CE65B466A}" type="sibTrans" cxnId="{BB24FABA-C41E-4DDC-ADC7-F14299EB7C4B}">
      <dgm:prSet/>
      <dgm:spPr/>
      <dgm:t>
        <a:bodyPr/>
        <a:lstStyle/>
        <a:p>
          <a:endParaRPr lang="en-US"/>
        </a:p>
      </dgm:t>
    </dgm:pt>
    <dgm:pt modelId="{2EB9A5F5-793C-4CBF-BC81-98DE1B6BAB71}">
      <dgm:prSet phldrT="[Text]" custT="1"/>
      <dgm:spPr/>
      <dgm:t>
        <a:bodyPr/>
        <a:lstStyle/>
        <a:p>
          <a:pPr>
            <a:buFontTx/>
            <a:buChar char="-"/>
          </a:pPr>
          <a:r>
            <a:rPr lang="en-US" sz="2000" dirty="0">
              <a:latin typeface="Times New Roman" pitchFamily="18" charset="0"/>
              <a:cs typeface="Times New Roman" pitchFamily="18" charset="0"/>
            </a:rPr>
            <a:t>Theo </a:t>
          </a:r>
          <a:r>
            <a:rPr lang="en-US" sz="2000" dirty="0" err="1">
              <a:latin typeface="Times New Roman" pitchFamily="18" charset="0"/>
              <a:cs typeface="Times New Roman" pitchFamily="18" charset="0"/>
            </a:rPr>
            <a:t>phương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phối</a:t>
          </a:r>
          <a:endParaRPr lang="en-US" sz="2000" dirty="0"/>
        </a:p>
      </dgm:t>
    </dgm:pt>
    <dgm:pt modelId="{44BF7473-A2BD-4ADB-A804-0AB95165BB9F}" type="parTrans" cxnId="{DF3A3650-0B98-4502-82CC-2C86CDD9D32C}">
      <dgm:prSet/>
      <dgm:spPr/>
      <dgm:t>
        <a:bodyPr/>
        <a:lstStyle/>
        <a:p>
          <a:endParaRPr lang="en-US"/>
        </a:p>
      </dgm:t>
    </dgm:pt>
    <dgm:pt modelId="{C470F540-52D1-4533-B550-E334CFF8B812}" type="sibTrans" cxnId="{DF3A3650-0B98-4502-82CC-2C86CDD9D32C}">
      <dgm:prSet/>
      <dgm:spPr/>
      <dgm:t>
        <a:bodyPr/>
        <a:lstStyle/>
        <a:p>
          <a:endParaRPr lang="en-US"/>
        </a:p>
      </dgm:t>
    </dgm:pt>
    <dgm:pt modelId="{FDDB26A6-BF10-452C-8D3A-D01D99B53B87}">
      <dgm:prSet phldrT="[Text]" custT="1"/>
      <dgm:spPr/>
      <dgm:t>
        <a:bodyPr/>
        <a:lstStyle/>
        <a:p>
          <a:pPr>
            <a:buFontTx/>
            <a:buChar char="-"/>
          </a:pPr>
          <a:r>
            <a:rPr lang="en-US" sz="2000" dirty="0">
              <a:latin typeface="Times New Roman" pitchFamily="18" charset="0"/>
              <a:cs typeface="Times New Roman" pitchFamily="18" charset="0"/>
            </a:rPr>
            <a:t>Theo </a:t>
          </a:r>
          <a:r>
            <a:rPr lang="en-US" sz="2000" dirty="0" err="1">
              <a:latin typeface="Times New Roman" pitchFamily="18" charset="0"/>
              <a:cs typeface="Times New Roman" pitchFamily="18" charset="0"/>
            </a:rPr>
            <a:t>đối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tượng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uống</a:t>
          </a:r>
          <a:endParaRPr lang="en-US" sz="2000" dirty="0"/>
        </a:p>
      </dgm:t>
    </dgm:pt>
    <dgm:pt modelId="{C5DEABA9-E87B-4689-A2C1-7F7B7E14BD0A}" type="parTrans" cxnId="{00F64813-5C7E-4A17-B0FE-4A369317934B}">
      <dgm:prSet/>
      <dgm:spPr/>
      <dgm:t>
        <a:bodyPr/>
        <a:lstStyle/>
        <a:p>
          <a:endParaRPr lang="en-US"/>
        </a:p>
      </dgm:t>
    </dgm:pt>
    <dgm:pt modelId="{EFA490A3-E9F0-409A-8A3A-64AA81B1C0E7}" type="sibTrans" cxnId="{00F64813-5C7E-4A17-B0FE-4A369317934B}">
      <dgm:prSet/>
      <dgm:spPr/>
      <dgm:t>
        <a:bodyPr/>
        <a:lstStyle/>
        <a:p>
          <a:endParaRPr lang="en-US"/>
        </a:p>
      </dgm:t>
    </dgm:pt>
    <dgm:pt modelId="{EC068BDE-BC91-49F6-8D19-70C48C1CEDDE}" type="pres">
      <dgm:prSet presAssocID="{DA04D1D2-373E-4022-9C78-0495FAABB9D8}" presName="Name0" presStyleCnt="0">
        <dgm:presLayoutVars>
          <dgm:chMax val="7"/>
          <dgm:chPref val="7"/>
          <dgm:dir/>
        </dgm:presLayoutVars>
      </dgm:prSet>
      <dgm:spPr/>
      <dgm:t>
        <a:bodyPr/>
        <a:lstStyle/>
        <a:p>
          <a:endParaRPr lang="en-US"/>
        </a:p>
      </dgm:t>
    </dgm:pt>
    <dgm:pt modelId="{63D965F7-4B68-493E-AF1A-25B86DF0631D}" type="pres">
      <dgm:prSet presAssocID="{DA04D1D2-373E-4022-9C78-0495FAABB9D8}" presName="Name1" presStyleCnt="0"/>
      <dgm:spPr/>
    </dgm:pt>
    <dgm:pt modelId="{6C2675D1-9B32-4B64-8B4D-9926226E289B}" type="pres">
      <dgm:prSet presAssocID="{DA04D1D2-373E-4022-9C78-0495FAABB9D8}" presName="cycle" presStyleCnt="0"/>
      <dgm:spPr/>
    </dgm:pt>
    <dgm:pt modelId="{4C3F5B27-FE88-4E65-BF85-2AF70297C5C9}" type="pres">
      <dgm:prSet presAssocID="{DA04D1D2-373E-4022-9C78-0495FAABB9D8}" presName="srcNode" presStyleLbl="node1" presStyleIdx="0" presStyleCnt="4"/>
      <dgm:spPr/>
    </dgm:pt>
    <dgm:pt modelId="{917E91AB-3443-476A-B1D4-C9F0E25F91DB}" type="pres">
      <dgm:prSet presAssocID="{DA04D1D2-373E-4022-9C78-0495FAABB9D8}" presName="conn" presStyleLbl="parChTrans1D2" presStyleIdx="0" presStyleCnt="1"/>
      <dgm:spPr/>
      <dgm:t>
        <a:bodyPr/>
        <a:lstStyle/>
        <a:p>
          <a:endParaRPr lang="en-US"/>
        </a:p>
      </dgm:t>
    </dgm:pt>
    <dgm:pt modelId="{08E0B316-5D10-47CA-B881-267436BA4E85}" type="pres">
      <dgm:prSet presAssocID="{DA04D1D2-373E-4022-9C78-0495FAABB9D8}" presName="extraNode" presStyleLbl="node1" presStyleIdx="0" presStyleCnt="4"/>
      <dgm:spPr/>
    </dgm:pt>
    <dgm:pt modelId="{F1F3D2BF-E6B4-4A5B-AF15-DEF391AF8C1F}" type="pres">
      <dgm:prSet presAssocID="{DA04D1D2-373E-4022-9C78-0495FAABB9D8}" presName="dstNode" presStyleLbl="node1" presStyleIdx="0" presStyleCnt="4"/>
      <dgm:spPr/>
    </dgm:pt>
    <dgm:pt modelId="{6C283518-B1D7-44FD-9958-37511E5196FA}" type="pres">
      <dgm:prSet presAssocID="{634D644A-CAC4-4D5D-8B03-C40D10A72363}" presName="text_1" presStyleLbl="node1" presStyleIdx="0" presStyleCnt="4">
        <dgm:presLayoutVars>
          <dgm:bulletEnabled val="1"/>
        </dgm:presLayoutVars>
      </dgm:prSet>
      <dgm:spPr/>
      <dgm:t>
        <a:bodyPr/>
        <a:lstStyle/>
        <a:p>
          <a:endParaRPr lang="en-US"/>
        </a:p>
      </dgm:t>
    </dgm:pt>
    <dgm:pt modelId="{D7CB8EA7-0FF4-4D99-8C5C-0863F53896FD}" type="pres">
      <dgm:prSet presAssocID="{634D644A-CAC4-4D5D-8B03-C40D10A72363}" presName="accent_1" presStyleCnt="0"/>
      <dgm:spPr/>
    </dgm:pt>
    <dgm:pt modelId="{500A606E-D57D-4451-913C-0B4C2F1A2F58}" type="pres">
      <dgm:prSet presAssocID="{634D644A-CAC4-4D5D-8B03-C40D10A72363}" presName="accentRepeatNode" presStyleLbl="solidFgAcc1" presStyleIdx="0" presStyleCnt="4"/>
      <dgm:spPr/>
    </dgm:pt>
    <dgm:pt modelId="{5D087E11-6265-47DD-9EB9-8F8300B18B24}" type="pres">
      <dgm:prSet presAssocID="{976EF673-80C8-470A-ACDC-47BC8ACD5ABB}" presName="text_2" presStyleLbl="node1" presStyleIdx="1" presStyleCnt="4">
        <dgm:presLayoutVars>
          <dgm:bulletEnabled val="1"/>
        </dgm:presLayoutVars>
      </dgm:prSet>
      <dgm:spPr/>
      <dgm:t>
        <a:bodyPr/>
        <a:lstStyle/>
        <a:p>
          <a:endParaRPr lang="en-US"/>
        </a:p>
      </dgm:t>
    </dgm:pt>
    <dgm:pt modelId="{1BE99780-29FF-42E7-B83D-72AAD55545FA}" type="pres">
      <dgm:prSet presAssocID="{976EF673-80C8-470A-ACDC-47BC8ACD5ABB}" presName="accent_2" presStyleCnt="0"/>
      <dgm:spPr/>
    </dgm:pt>
    <dgm:pt modelId="{86FB935C-3626-4B52-8AEB-DA57000AEB43}" type="pres">
      <dgm:prSet presAssocID="{976EF673-80C8-470A-ACDC-47BC8ACD5ABB}" presName="accentRepeatNode" presStyleLbl="solidFgAcc1" presStyleIdx="1" presStyleCnt="4"/>
      <dgm:spPr/>
    </dgm:pt>
    <dgm:pt modelId="{F3F7726C-E6F5-40D3-B86C-AAF96199FB35}" type="pres">
      <dgm:prSet presAssocID="{2EB9A5F5-793C-4CBF-BC81-98DE1B6BAB71}" presName="text_3" presStyleLbl="node1" presStyleIdx="2" presStyleCnt="4">
        <dgm:presLayoutVars>
          <dgm:bulletEnabled val="1"/>
        </dgm:presLayoutVars>
      </dgm:prSet>
      <dgm:spPr/>
      <dgm:t>
        <a:bodyPr/>
        <a:lstStyle/>
        <a:p>
          <a:endParaRPr lang="en-US"/>
        </a:p>
      </dgm:t>
    </dgm:pt>
    <dgm:pt modelId="{C4E75074-65B1-451A-9BA2-3BCFE6A66BB4}" type="pres">
      <dgm:prSet presAssocID="{2EB9A5F5-793C-4CBF-BC81-98DE1B6BAB71}" presName="accent_3" presStyleCnt="0"/>
      <dgm:spPr/>
    </dgm:pt>
    <dgm:pt modelId="{DF0048FB-7CDD-4BAC-8921-6A16353131C3}" type="pres">
      <dgm:prSet presAssocID="{2EB9A5F5-793C-4CBF-BC81-98DE1B6BAB71}" presName="accentRepeatNode" presStyleLbl="solidFgAcc1" presStyleIdx="2" presStyleCnt="4"/>
      <dgm:spPr/>
    </dgm:pt>
    <dgm:pt modelId="{F4407C39-1985-45BD-8E33-B8BC5EC1E66F}" type="pres">
      <dgm:prSet presAssocID="{FDDB26A6-BF10-452C-8D3A-D01D99B53B87}" presName="text_4" presStyleLbl="node1" presStyleIdx="3" presStyleCnt="4">
        <dgm:presLayoutVars>
          <dgm:bulletEnabled val="1"/>
        </dgm:presLayoutVars>
      </dgm:prSet>
      <dgm:spPr/>
      <dgm:t>
        <a:bodyPr/>
        <a:lstStyle/>
        <a:p>
          <a:endParaRPr lang="en-US"/>
        </a:p>
      </dgm:t>
    </dgm:pt>
    <dgm:pt modelId="{F4F0E5A5-3324-4E15-A1D3-4C9D945E6DBE}" type="pres">
      <dgm:prSet presAssocID="{FDDB26A6-BF10-452C-8D3A-D01D99B53B87}" presName="accent_4" presStyleCnt="0"/>
      <dgm:spPr/>
    </dgm:pt>
    <dgm:pt modelId="{8D741D49-B4D0-4EB4-A70D-DBC7356D1556}" type="pres">
      <dgm:prSet presAssocID="{FDDB26A6-BF10-452C-8D3A-D01D99B53B87}" presName="accentRepeatNode" presStyleLbl="solidFgAcc1" presStyleIdx="3" presStyleCnt="4"/>
      <dgm:spPr/>
    </dgm:pt>
  </dgm:ptLst>
  <dgm:cxnLst>
    <dgm:cxn modelId="{C03EFFA8-2402-4D8E-849D-DB27EA10FE80}" type="presOf" srcId="{DA04D1D2-373E-4022-9C78-0495FAABB9D8}" destId="{EC068BDE-BC91-49F6-8D19-70C48C1CEDDE}" srcOrd="0" destOrd="0" presId="urn:microsoft.com/office/officeart/2008/layout/VerticalCurvedList"/>
    <dgm:cxn modelId="{DF3A3650-0B98-4502-82CC-2C86CDD9D32C}" srcId="{DA04D1D2-373E-4022-9C78-0495FAABB9D8}" destId="{2EB9A5F5-793C-4CBF-BC81-98DE1B6BAB71}" srcOrd="2" destOrd="0" parTransId="{44BF7473-A2BD-4ADB-A804-0AB95165BB9F}" sibTransId="{C470F540-52D1-4533-B550-E334CFF8B812}"/>
    <dgm:cxn modelId="{BB24FABA-C41E-4DDC-ADC7-F14299EB7C4B}" srcId="{DA04D1D2-373E-4022-9C78-0495FAABB9D8}" destId="{976EF673-80C8-470A-ACDC-47BC8ACD5ABB}" srcOrd="1" destOrd="0" parTransId="{E6B3B06E-9B76-4E86-8D56-3AFF56F15818}" sibTransId="{D899A558-A964-4DD9-AF7F-A67CE65B466A}"/>
    <dgm:cxn modelId="{0651B894-7538-44BF-9D73-303D91B057B8}" type="presOf" srcId="{2EB9A5F5-793C-4CBF-BC81-98DE1B6BAB71}" destId="{F3F7726C-E6F5-40D3-B86C-AAF96199FB35}" srcOrd="0" destOrd="0" presId="urn:microsoft.com/office/officeart/2008/layout/VerticalCurvedList"/>
    <dgm:cxn modelId="{840D5CB6-0E89-496F-8D9D-74A22B9141A5}" srcId="{DA04D1D2-373E-4022-9C78-0495FAABB9D8}" destId="{634D644A-CAC4-4D5D-8B03-C40D10A72363}" srcOrd="0" destOrd="0" parTransId="{482294FF-F25D-4A6A-93F3-657FDF5C3462}" sibTransId="{3989C55E-3CAD-41C1-9F08-6AC26B0518B6}"/>
    <dgm:cxn modelId="{7CC76F95-BD15-44BF-9196-5578D83F496F}" type="presOf" srcId="{634D644A-CAC4-4D5D-8B03-C40D10A72363}" destId="{6C283518-B1D7-44FD-9958-37511E5196FA}" srcOrd="0" destOrd="0" presId="urn:microsoft.com/office/officeart/2008/layout/VerticalCurvedList"/>
    <dgm:cxn modelId="{88A29AB3-7431-437E-9F40-5736CA4EB926}" type="presOf" srcId="{3989C55E-3CAD-41C1-9F08-6AC26B0518B6}" destId="{917E91AB-3443-476A-B1D4-C9F0E25F91DB}" srcOrd="0" destOrd="0" presId="urn:microsoft.com/office/officeart/2008/layout/VerticalCurvedList"/>
    <dgm:cxn modelId="{B1B00444-9C53-4988-9F5F-24AEBF078FD2}" type="presOf" srcId="{976EF673-80C8-470A-ACDC-47BC8ACD5ABB}" destId="{5D087E11-6265-47DD-9EB9-8F8300B18B24}" srcOrd="0" destOrd="0" presId="urn:microsoft.com/office/officeart/2008/layout/VerticalCurvedList"/>
    <dgm:cxn modelId="{908E324C-1BF9-4047-82C4-1967EB757AAF}" type="presOf" srcId="{FDDB26A6-BF10-452C-8D3A-D01D99B53B87}" destId="{F4407C39-1985-45BD-8E33-B8BC5EC1E66F}" srcOrd="0" destOrd="0" presId="urn:microsoft.com/office/officeart/2008/layout/VerticalCurvedList"/>
    <dgm:cxn modelId="{00F64813-5C7E-4A17-B0FE-4A369317934B}" srcId="{DA04D1D2-373E-4022-9C78-0495FAABB9D8}" destId="{FDDB26A6-BF10-452C-8D3A-D01D99B53B87}" srcOrd="3" destOrd="0" parTransId="{C5DEABA9-E87B-4689-A2C1-7F7B7E14BD0A}" sibTransId="{EFA490A3-E9F0-409A-8A3A-64AA81B1C0E7}"/>
    <dgm:cxn modelId="{E7772F7B-6983-4136-8646-53AE3231906C}" type="presParOf" srcId="{EC068BDE-BC91-49F6-8D19-70C48C1CEDDE}" destId="{63D965F7-4B68-493E-AF1A-25B86DF0631D}" srcOrd="0" destOrd="0" presId="urn:microsoft.com/office/officeart/2008/layout/VerticalCurvedList"/>
    <dgm:cxn modelId="{F1147A85-A0FC-4A03-AD39-49C6AFAB19C5}" type="presParOf" srcId="{63D965F7-4B68-493E-AF1A-25B86DF0631D}" destId="{6C2675D1-9B32-4B64-8B4D-9926226E289B}" srcOrd="0" destOrd="0" presId="urn:microsoft.com/office/officeart/2008/layout/VerticalCurvedList"/>
    <dgm:cxn modelId="{10F96214-D556-4BD8-A655-BD4645F4B116}" type="presParOf" srcId="{6C2675D1-9B32-4B64-8B4D-9926226E289B}" destId="{4C3F5B27-FE88-4E65-BF85-2AF70297C5C9}" srcOrd="0" destOrd="0" presId="urn:microsoft.com/office/officeart/2008/layout/VerticalCurvedList"/>
    <dgm:cxn modelId="{B5146B31-875F-4450-B5D6-D18459C540C0}" type="presParOf" srcId="{6C2675D1-9B32-4B64-8B4D-9926226E289B}" destId="{917E91AB-3443-476A-B1D4-C9F0E25F91DB}" srcOrd="1" destOrd="0" presId="urn:microsoft.com/office/officeart/2008/layout/VerticalCurvedList"/>
    <dgm:cxn modelId="{BD4E54CB-CA4A-4D8B-9200-9DE90BB8783F}" type="presParOf" srcId="{6C2675D1-9B32-4B64-8B4D-9926226E289B}" destId="{08E0B316-5D10-47CA-B881-267436BA4E85}" srcOrd="2" destOrd="0" presId="urn:microsoft.com/office/officeart/2008/layout/VerticalCurvedList"/>
    <dgm:cxn modelId="{9FD343E9-9F81-4909-97D0-8370C25BCDB6}" type="presParOf" srcId="{6C2675D1-9B32-4B64-8B4D-9926226E289B}" destId="{F1F3D2BF-E6B4-4A5B-AF15-DEF391AF8C1F}" srcOrd="3" destOrd="0" presId="urn:microsoft.com/office/officeart/2008/layout/VerticalCurvedList"/>
    <dgm:cxn modelId="{632BF986-749A-441B-9F2A-92963A689FDE}" type="presParOf" srcId="{63D965F7-4B68-493E-AF1A-25B86DF0631D}" destId="{6C283518-B1D7-44FD-9958-37511E5196FA}" srcOrd="1" destOrd="0" presId="urn:microsoft.com/office/officeart/2008/layout/VerticalCurvedList"/>
    <dgm:cxn modelId="{C966C41C-BAA1-4BA5-A289-CEBC98AF3308}" type="presParOf" srcId="{63D965F7-4B68-493E-AF1A-25B86DF0631D}" destId="{D7CB8EA7-0FF4-4D99-8C5C-0863F53896FD}" srcOrd="2" destOrd="0" presId="urn:microsoft.com/office/officeart/2008/layout/VerticalCurvedList"/>
    <dgm:cxn modelId="{E02B682C-787E-4C09-A237-9B1356233C95}" type="presParOf" srcId="{D7CB8EA7-0FF4-4D99-8C5C-0863F53896FD}" destId="{500A606E-D57D-4451-913C-0B4C2F1A2F58}" srcOrd="0" destOrd="0" presId="urn:microsoft.com/office/officeart/2008/layout/VerticalCurvedList"/>
    <dgm:cxn modelId="{2461C40F-E189-43B7-882D-0EAE34295428}" type="presParOf" srcId="{63D965F7-4B68-493E-AF1A-25B86DF0631D}" destId="{5D087E11-6265-47DD-9EB9-8F8300B18B24}" srcOrd="3" destOrd="0" presId="urn:microsoft.com/office/officeart/2008/layout/VerticalCurvedList"/>
    <dgm:cxn modelId="{46AEF64E-5069-48C2-8CCD-9FB69AEACD09}" type="presParOf" srcId="{63D965F7-4B68-493E-AF1A-25B86DF0631D}" destId="{1BE99780-29FF-42E7-B83D-72AAD55545FA}" srcOrd="4" destOrd="0" presId="urn:microsoft.com/office/officeart/2008/layout/VerticalCurvedList"/>
    <dgm:cxn modelId="{B26DB93E-7D6E-4405-8ADD-3A37474BC9F3}" type="presParOf" srcId="{1BE99780-29FF-42E7-B83D-72AAD55545FA}" destId="{86FB935C-3626-4B52-8AEB-DA57000AEB43}" srcOrd="0" destOrd="0" presId="urn:microsoft.com/office/officeart/2008/layout/VerticalCurvedList"/>
    <dgm:cxn modelId="{4C2B4693-7703-4D72-BD04-D181D59A78D4}" type="presParOf" srcId="{63D965F7-4B68-493E-AF1A-25B86DF0631D}" destId="{F3F7726C-E6F5-40D3-B86C-AAF96199FB35}" srcOrd="5" destOrd="0" presId="urn:microsoft.com/office/officeart/2008/layout/VerticalCurvedList"/>
    <dgm:cxn modelId="{BC5437F4-20CE-4323-A4F1-7950063618A3}" type="presParOf" srcId="{63D965F7-4B68-493E-AF1A-25B86DF0631D}" destId="{C4E75074-65B1-451A-9BA2-3BCFE6A66BB4}" srcOrd="6" destOrd="0" presId="urn:microsoft.com/office/officeart/2008/layout/VerticalCurvedList"/>
    <dgm:cxn modelId="{0B15602C-6930-4F9B-892F-0DBA327F1E78}" type="presParOf" srcId="{C4E75074-65B1-451A-9BA2-3BCFE6A66BB4}" destId="{DF0048FB-7CDD-4BAC-8921-6A16353131C3}" srcOrd="0" destOrd="0" presId="urn:microsoft.com/office/officeart/2008/layout/VerticalCurvedList"/>
    <dgm:cxn modelId="{56E54C0E-DD4D-4F21-AFF4-A34FC665405B}" type="presParOf" srcId="{63D965F7-4B68-493E-AF1A-25B86DF0631D}" destId="{F4407C39-1985-45BD-8E33-B8BC5EC1E66F}" srcOrd="7" destOrd="0" presId="urn:microsoft.com/office/officeart/2008/layout/VerticalCurvedList"/>
    <dgm:cxn modelId="{521E336F-54CF-4C10-8AD2-F50252090891}" type="presParOf" srcId="{63D965F7-4B68-493E-AF1A-25B86DF0631D}" destId="{F4F0E5A5-3324-4E15-A1D3-4C9D945E6DBE}" srcOrd="8" destOrd="0" presId="urn:microsoft.com/office/officeart/2008/layout/VerticalCurvedList"/>
    <dgm:cxn modelId="{A592A841-45C1-4921-ADB5-55A556D88EDB}" type="presParOf" srcId="{F4F0E5A5-3324-4E15-A1D3-4C9D945E6DBE}" destId="{8D741D49-B4D0-4EB4-A70D-DBC7356D155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BE6DA4-C3A7-434C-926B-3A509B9592B6}"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B8E553E2-5438-4B87-9248-295DC5133C3C}">
      <dgm:prSet phldrT="[Text]"/>
      <dgm:spPr/>
      <dgm:t>
        <a:bodyPr/>
        <a:lstStyle/>
        <a:p>
          <a:r>
            <a:rPr lang="en-US" smtClean="0"/>
            <a:t>Giai đoạn 1</a:t>
          </a:r>
          <a:endParaRPr lang="en-US"/>
        </a:p>
      </dgm:t>
    </dgm:pt>
    <dgm:pt modelId="{3A8E9EC9-13A3-431D-B592-B2B37FC8512C}" type="parTrans" cxnId="{E9A948D2-C4EA-4472-93AC-DEE77BFD6F01}">
      <dgm:prSet/>
      <dgm:spPr/>
      <dgm:t>
        <a:bodyPr/>
        <a:lstStyle/>
        <a:p>
          <a:endParaRPr lang="en-US"/>
        </a:p>
      </dgm:t>
    </dgm:pt>
    <dgm:pt modelId="{654BD221-FFCA-4621-85E3-3EA7AB42AC70}" type="sibTrans" cxnId="{E9A948D2-C4EA-4472-93AC-DEE77BFD6F01}">
      <dgm:prSet/>
      <dgm:spPr/>
      <dgm:t>
        <a:bodyPr/>
        <a:lstStyle/>
        <a:p>
          <a:endParaRPr lang="en-US"/>
        </a:p>
      </dgm:t>
    </dgm:pt>
    <dgm:pt modelId="{F9963C0D-CEC4-4849-B073-B96E7E99F71A}">
      <dgm:prSet phldrT="[Text]"/>
      <dgm:spPr/>
      <dgm:t>
        <a:bodyPr/>
        <a:lstStyle/>
        <a:p>
          <a:r>
            <a:rPr lang="en-US" smtClean="0"/>
            <a:t>KCB tại phòng y tế</a:t>
          </a:r>
          <a:endParaRPr lang="en-US"/>
        </a:p>
      </dgm:t>
    </dgm:pt>
    <dgm:pt modelId="{EA9FFA1F-8554-49E4-B7D8-AD9FE4C1B6B8}" type="parTrans" cxnId="{64CCC315-B136-451A-98E8-A41E9C12C2BF}">
      <dgm:prSet/>
      <dgm:spPr/>
      <dgm:t>
        <a:bodyPr/>
        <a:lstStyle/>
        <a:p>
          <a:endParaRPr lang="en-US"/>
        </a:p>
      </dgm:t>
    </dgm:pt>
    <dgm:pt modelId="{8388FB5C-6C72-4E06-BAA9-6D1B6FEF8E54}" type="sibTrans" cxnId="{64CCC315-B136-451A-98E8-A41E9C12C2BF}">
      <dgm:prSet/>
      <dgm:spPr/>
      <dgm:t>
        <a:bodyPr/>
        <a:lstStyle/>
        <a:p>
          <a:endParaRPr lang="en-US"/>
        </a:p>
      </dgm:t>
    </dgm:pt>
    <dgm:pt modelId="{D52A11AD-C5BF-4FA9-B5E9-0F296E74FC32}">
      <dgm:prSet phldrT="[Text]"/>
      <dgm:spPr/>
      <dgm:t>
        <a:bodyPr/>
        <a:lstStyle/>
        <a:p>
          <a:r>
            <a:rPr lang="en-US" smtClean="0"/>
            <a:t>Thông báo đến CQ QLNN, Hội PHHS</a:t>
          </a:r>
          <a:endParaRPr lang="en-US"/>
        </a:p>
      </dgm:t>
    </dgm:pt>
    <dgm:pt modelId="{AFEE67A9-1BBC-4B62-8FEE-A9BE1AED1203}" type="parTrans" cxnId="{B6DD3EF5-9138-4931-9D4D-1AF1C35B2D2D}">
      <dgm:prSet/>
      <dgm:spPr/>
      <dgm:t>
        <a:bodyPr/>
        <a:lstStyle/>
        <a:p>
          <a:endParaRPr lang="en-US"/>
        </a:p>
      </dgm:t>
    </dgm:pt>
    <dgm:pt modelId="{017A5A59-CD51-4884-82A6-5F5958F37D68}" type="sibTrans" cxnId="{B6DD3EF5-9138-4931-9D4D-1AF1C35B2D2D}">
      <dgm:prSet/>
      <dgm:spPr/>
      <dgm:t>
        <a:bodyPr/>
        <a:lstStyle/>
        <a:p>
          <a:endParaRPr lang="en-US"/>
        </a:p>
      </dgm:t>
    </dgm:pt>
    <dgm:pt modelId="{EEB0E54D-2BCD-4937-B2D6-CFD5534C7B89}">
      <dgm:prSet phldrT="[Text]"/>
      <dgm:spPr/>
      <dgm:t>
        <a:bodyPr/>
        <a:lstStyle/>
        <a:p>
          <a:r>
            <a:rPr lang="en-US" smtClean="0"/>
            <a:t>Giai đoạn 2</a:t>
          </a:r>
          <a:endParaRPr lang="en-US"/>
        </a:p>
      </dgm:t>
    </dgm:pt>
    <dgm:pt modelId="{4051FF4F-AD13-438C-8C7E-FC7C351D0CBB}" type="parTrans" cxnId="{A879C989-4F91-470F-9632-CBB7E831AD5C}">
      <dgm:prSet/>
      <dgm:spPr/>
      <dgm:t>
        <a:bodyPr/>
        <a:lstStyle/>
        <a:p>
          <a:endParaRPr lang="en-US"/>
        </a:p>
      </dgm:t>
    </dgm:pt>
    <dgm:pt modelId="{1D77B86A-62DA-4B97-B364-3851B942C14E}" type="sibTrans" cxnId="{A879C989-4F91-470F-9632-CBB7E831AD5C}">
      <dgm:prSet/>
      <dgm:spPr/>
      <dgm:t>
        <a:bodyPr/>
        <a:lstStyle/>
        <a:p>
          <a:endParaRPr lang="en-US"/>
        </a:p>
      </dgm:t>
    </dgm:pt>
    <dgm:pt modelId="{FE941B40-4448-491F-87BC-0ED7CABA298D}">
      <dgm:prSet phldrT="[Text]"/>
      <dgm:spPr/>
      <dgm:t>
        <a:bodyPr/>
        <a:lstStyle/>
        <a:p>
          <a:r>
            <a:rPr lang="en-US" smtClean="0"/>
            <a:t>Huy động lực lượng y tế tổ chức khám và phân loại bệnh nhân</a:t>
          </a:r>
          <a:endParaRPr lang="en-US"/>
        </a:p>
      </dgm:t>
    </dgm:pt>
    <dgm:pt modelId="{ADE31403-108F-45B6-A721-B31A6385A556}" type="parTrans" cxnId="{DF47A5CB-2B6E-4F71-89A4-9DF97DA34EEF}">
      <dgm:prSet/>
      <dgm:spPr/>
      <dgm:t>
        <a:bodyPr/>
        <a:lstStyle/>
        <a:p>
          <a:endParaRPr lang="en-US"/>
        </a:p>
      </dgm:t>
    </dgm:pt>
    <dgm:pt modelId="{909E8156-85FE-4581-8E2B-8C20D0E1B591}" type="sibTrans" cxnId="{DF47A5CB-2B6E-4F71-89A4-9DF97DA34EEF}">
      <dgm:prSet/>
      <dgm:spPr/>
      <dgm:t>
        <a:bodyPr/>
        <a:lstStyle/>
        <a:p>
          <a:endParaRPr lang="en-US"/>
        </a:p>
      </dgm:t>
    </dgm:pt>
    <dgm:pt modelId="{1089ADF2-92BB-470F-AFFC-C9797D3DA075}">
      <dgm:prSet phldrT="[Text]"/>
      <dgm:spPr/>
      <dgm:t>
        <a:bodyPr/>
        <a:lstStyle/>
        <a:p>
          <a:r>
            <a:rPr lang="en-US" smtClean="0"/>
            <a:t>Chuyển BN lên tuyến trên</a:t>
          </a:r>
          <a:endParaRPr lang="en-US"/>
        </a:p>
      </dgm:t>
    </dgm:pt>
    <dgm:pt modelId="{36857EDA-DAC1-4781-A91B-E05F1A582382}" type="parTrans" cxnId="{515C718C-5DE9-4C17-9A05-338C6D7F2A22}">
      <dgm:prSet/>
      <dgm:spPr/>
      <dgm:t>
        <a:bodyPr/>
        <a:lstStyle/>
        <a:p>
          <a:endParaRPr lang="en-US"/>
        </a:p>
      </dgm:t>
    </dgm:pt>
    <dgm:pt modelId="{079098FB-6DD9-4EBC-B032-BF73FA11115F}" type="sibTrans" cxnId="{515C718C-5DE9-4C17-9A05-338C6D7F2A22}">
      <dgm:prSet/>
      <dgm:spPr/>
      <dgm:t>
        <a:bodyPr/>
        <a:lstStyle/>
        <a:p>
          <a:endParaRPr lang="en-US"/>
        </a:p>
      </dgm:t>
    </dgm:pt>
    <dgm:pt modelId="{56D044AE-EAB0-459C-A9B3-653D7C6EB9B4}">
      <dgm:prSet phldrT="[Text]"/>
      <dgm:spPr/>
      <dgm:t>
        <a:bodyPr/>
        <a:lstStyle/>
        <a:p>
          <a:r>
            <a:rPr lang="en-US" smtClean="0"/>
            <a:t>Giai đoạn 3</a:t>
          </a:r>
          <a:endParaRPr lang="en-US"/>
        </a:p>
      </dgm:t>
    </dgm:pt>
    <dgm:pt modelId="{4BD19BC1-2532-4924-8431-D4910CBA0B34}" type="parTrans" cxnId="{083EBB62-4527-40D8-AB06-3189D904317D}">
      <dgm:prSet/>
      <dgm:spPr/>
      <dgm:t>
        <a:bodyPr/>
        <a:lstStyle/>
        <a:p>
          <a:endParaRPr lang="en-US"/>
        </a:p>
      </dgm:t>
    </dgm:pt>
    <dgm:pt modelId="{820B824C-2904-45FE-8438-8FE17981DFC6}" type="sibTrans" cxnId="{083EBB62-4527-40D8-AB06-3189D904317D}">
      <dgm:prSet/>
      <dgm:spPr/>
      <dgm:t>
        <a:bodyPr/>
        <a:lstStyle/>
        <a:p>
          <a:endParaRPr lang="en-US"/>
        </a:p>
      </dgm:t>
    </dgm:pt>
    <dgm:pt modelId="{37201943-080B-4EF1-A86A-A563D909215A}">
      <dgm:prSet phldrT="[Text]"/>
      <dgm:spPr/>
      <dgm:t>
        <a:bodyPr/>
        <a:lstStyle/>
        <a:p>
          <a:r>
            <a:rPr lang="en-US" smtClean="0"/>
            <a:t>Điều tra nguyên nhân, xác định bữa ăn nguyên nhân, thức ăn nguyên nhân</a:t>
          </a:r>
          <a:endParaRPr lang="en-US"/>
        </a:p>
      </dgm:t>
    </dgm:pt>
    <dgm:pt modelId="{53D992E9-F94A-44D9-8CF4-C682E0F900EE}" type="parTrans" cxnId="{9D6C0D7C-6C6D-4910-BECD-DE89E6E7C144}">
      <dgm:prSet/>
      <dgm:spPr/>
      <dgm:t>
        <a:bodyPr/>
        <a:lstStyle/>
        <a:p>
          <a:endParaRPr lang="en-US"/>
        </a:p>
      </dgm:t>
    </dgm:pt>
    <dgm:pt modelId="{EC8DCC5D-ECDA-4AE6-94FD-15538215A93F}" type="sibTrans" cxnId="{9D6C0D7C-6C6D-4910-BECD-DE89E6E7C144}">
      <dgm:prSet/>
      <dgm:spPr/>
      <dgm:t>
        <a:bodyPr/>
        <a:lstStyle/>
        <a:p>
          <a:endParaRPr lang="en-US"/>
        </a:p>
      </dgm:t>
    </dgm:pt>
    <dgm:pt modelId="{35D39877-59F6-4269-83B8-B67F66BDC715}">
      <dgm:prSet phldrT="[Text]"/>
      <dgm:spPr/>
      <dgm:t>
        <a:bodyPr/>
        <a:lstStyle/>
        <a:p>
          <a:r>
            <a:rPr lang="en-US" smtClean="0"/>
            <a:t>Tổng vệ sinh, khử trùng môi trường</a:t>
          </a:r>
          <a:endParaRPr lang="en-US"/>
        </a:p>
      </dgm:t>
    </dgm:pt>
    <dgm:pt modelId="{F910D17D-FE33-444F-AA0B-18D3C16E4B5D}" type="parTrans" cxnId="{5AEBB2D5-2E70-4C70-8DB5-5DE76768B285}">
      <dgm:prSet/>
      <dgm:spPr/>
      <dgm:t>
        <a:bodyPr/>
        <a:lstStyle/>
        <a:p>
          <a:endParaRPr lang="en-US"/>
        </a:p>
      </dgm:t>
    </dgm:pt>
    <dgm:pt modelId="{1B823518-8E8B-40C1-A742-77C9ADA6A666}" type="sibTrans" cxnId="{5AEBB2D5-2E70-4C70-8DB5-5DE76768B285}">
      <dgm:prSet/>
      <dgm:spPr/>
      <dgm:t>
        <a:bodyPr/>
        <a:lstStyle/>
        <a:p>
          <a:endParaRPr lang="en-US"/>
        </a:p>
      </dgm:t>
    </dgm:pt>
    <dgm:pt modelId="{720A8FBB-1EA2-4643-932D-E9A1226CCCC4}" type="pres">
      <dgm:prSet presAssocID="{8BBE6DA4-C3A7-434C-926B-3A509B9592B6}" presName="Name0" presStyleCnt="0">
        <dgm:presLayoutVars>
          <dgm:dir/>
          <dgm:animLvl val="lvl"/>
          <dgm:resizeHandles val="exact"/>
        </dgm:presLayoutVars>
      </dgm:prSet>
      <dgm:spPr/>
      <dgm:t>
        <a:bodyPr/>
        <a:lstStyle/>
        <a:p>
          <a:endParaRPr lang="en-US"/>
        </a:p>
      </dgm:t>
    </dgm:pt>
    <dgm:pt modelId="{B12AF07A-EB4F-4C68-B6DD-47AA0E511923}" type="pres">
      <dgm:prSet presAssocID="{56D044AE-EAB0-459C-A9B3-653D7C6EB9B4}" presName="boxAndChildren" presStyleCnt="0"/>
      <dgm:spPr/>
    </dgm:pt>
    <dgm:pt modelId="{13E54746-AB4A-4B37-BF5C-2219ADC679B7}" type="pres">
      <dgm:prSet presAssocID="{56D044AE-EAB0-459C-A9B3-653D7C6EB9B4}" presName="parentTextBox" presStyleLbl="node1" presStyleIdx="0" presStyleCnt="3"/>
      <dgm:spPr/>
      <dgm:t>
        <a:bodyPr/>
        <a:lstStyle/>
        <a:p>
          <a:endParaRPr lang="en-US"/>
        </a:p>
      </dgm:t>
    </dgm:pt>
    <dgm:pt modelId="{3E00F53B-2A62-40F7-8307-5E0B6686CB12}" type="pres">
      <dgm:prSet presAssocID="{56D044AE-EAB0-459C-A9B3-653D7C6EB9B4}" presName="entireBox" presStyleLbl="node1" presStyleIdx="0" presStyleCnt="3"/>
      <dgm:spPr/>
      <dgm:t>
        <a:bodyPr/>
        <a:lstStyle/>
        <a:p>
          <a:endParaRPr lang="en-US"/>
        </a:p>
      </dgm:t>
    </dgm:pt>
    <dgm:pt modelId="{8C77FDBC-64DA-403B-A7E2-7671C598D2D9}" type="pres">
      <dgm:prSet presAssocID="{56D044AE-EAB0-459C-A9B3-653D7C6EB9B4}" presName="descendantBox" presStyleCnt="0"/>
      <dgm:spPr/>
    </dgm:pt>
    <dgm:pt modelId="{578CDDEC-4FB8-4B46-A180-C4C6855ED37C}" type="pres">
      <dgm:prSet presAssocID="{37201943-080B-4EF1-A86A-A563D909215A}" presName="childTextBox" presStyleLbl="fgAccFollowNode1" presStyleIdx="0" presStyleCnt="6">
        <dgm:presLayoutVars>
          <dgm:bulletEnabled val="1"/>
        </dgm:presLayoutVars>
      </dgm:prSet>
      <dgm:spPr/>
      <dgm:t>
        <a:bodyPr/>
        <a:lstStyle/>
        <a:p>
          <a:endParaRPr lang="en-US"/>
        </a:p>
      </dgm:t>
    </dgm:pt>
    <dgm:pt modelId="{72D4765E-7A7A-4F29-A3E6-B9C97ACD0CF1}" type="pres">
      <dgm:prSet presAssocID="{35D39877-59F6-4269-83B8-B67F66BDC715}" presName="childTextBox" presStyleLbl="fgAccFollowNode1" presStyleIdx="1" presStyleCnt="6" custLinFactNeighborX="1750" custLinFactNeighborY="-4188">
        <dgm:presLayoutVars>
          <dgm:bulletEnabled val="1"/>
        </dgm:presLayoutVars>
      </dgm:prSet>
      <dgm:spPr/>
      <dgm:t>
        <a:bodyPr/>
        <a:lstStyle/>
        <a:p>
          <a:endParaRPr lang="en-US"/>
        </a:p>
      </dgm:t>
    </dgm:pt>
    <dgm:pt modelId="{E880FF98-48E4-49CE-8C94-7BAC76DB97E6}" type="pres">
      <dgm:prSet presAssocID="{1D77B86A-62DA-4B97-B364-3851B942C14E}" presName="sp" presStyleCnt="0"/>
      <dgm:spPr/>
    </dgm:pt>
    <dgm:pt modelId="{76CB5914-F908-43A2-9626-8752B26931D2}" type="pres">
      <dgm:prSet presAssocID="{EEB0E54D-2BCD-4937-B2D6-CFD5534C7B89}" presName="arrowAndChildren" presStyleCnt="0"/>
      <dgm:spPr/>
    </dgm:pt>
    <dgm:pt modelId="{0345DDCB-C37B-4A8B-ACE5-36009933B731}" type="pres">
      <dgm:prSet presAssocID="{EEB0E54D-2BCD-4937-B2D6-CFD5534C7B89}" presName="parentTextArrow" presStyleLbl="node1" presStyleIdx="0" presStyleCnt="3"/>
      <dgm:spPr/>
      <dgm:t>
        <a:bodyPr/>
        <a:lstStyle/>
        <a:p>
          <a:endParaRPr lang="en-US"/>
        </a:p>
      </dgm:t>
    </dgm:pt>
    <dgm:pt modelId="{A869550A-4FDB-443E-A890-7967BC910D67}" type="pres">
      <dgm:prSet presAssocID="{EEB0E54D-2BCD-4937-B2D6-CFD5534C7B89}" presName="arrow" presStyleLbl="node1" presStyleIdx="1" presStyleCnt="3"/>
      <dgm:spPr/>
      <dgm:t>
        <a:bodyPr/>
        <a:lstStyle/>
        <a:p>
          <a:endParaRPr lang="en-US"/>
        </a:p>
      </dgm:t>
    </dgm:pt>
    <dgm:pt modelId="{31D61692-28D3-4AE5-88C5-3379D6D045AB}" type="pres">
      <dgm:prSet presAssocID="{EEB0E54D-2BCD-4937-B2D6-CFD5534C7B89}" presName="descendantArrow" presStyleCnt="0"/>
      <dgm:spPr/>
    </dgm:pt>
    <dgm:pt modelId="{FEED171A-AA0D-450A-B485-9C032851481F}" type="pres">
      <dgm:prSet presAssocID="{FE941B40-4448-491F-87BC-0ED7CABA298D}" presName="childTextArrow" presStyleLbl="fgAccFollowNode1" presStyleIdx="2" presStyleCnt="6">
        <dgm:presLayoutVars>
          <dgm:bulletEnabled val="1"/>
        </dgm:presLayoutVars>
      </dgm:prSet>
      <dgm:spPr/>
      <dgm:t>
        <a:bodyPr/>
        <a:lstStyle/>
        <a:p>
          <a:endParaRPr lang="en-US"/>
        </a:p>
      </dgm:t>
    </dgm:pt>
    <dgm:pt modelId="{EEAD6EE9-47F3-4B4D-A2F5-C880913E7F99}" type="pres">
      <dgm:prSet presAssocID="{1089ADF2-92BB-470F-AFFC-C9797D3DA075}" presName="childTextArrow" presStyleLbl="fgAccFollowNode1" presStyleIdx="3" presStyleCnt="6">
        <dgm:presLayoutVars>
          <dgm:bulletEnabled val="1"/>
        </dgm:presLayoutVars>
      </dgm:prSet>
      <dgm:spPr/>
      <dgm:t>
        <a:bodyPr/>
        <a:lstStyle/>
        <a:p>
          <a:endParaRPr lang="en-US"/>
        </a:p>
      </dgm:t>
    </dgm:pt>
    <dgm:pt modelId="{6B74C84D-952B-44AE-B9F6-D3AA4E41EA29}" type="pres">
      <dgm:prSet presAssocID="{654BD221-FFCA-4621-85E3-3EA7AB42AC70}" presName="sp" presStyleCnt="0"/>
      <dgm:spPr/>
    </dgm:pt>
    <dgm:pt modelId="{C34B330F-A994-4B9B-A04B-234747081671}" type="pres">
      <dgm:prSet presAssocID="{B8E553E2-5438-4B87-9248-295DC5133C3C}" presName="arrowAndChildren" presStyleCnt="0"/>
      <dgm:spPr/>
    </dgm:pt>
    <dgm:pt modelId="{0C18AB09-C47E-4517-833A-447FBDAD62D3}" type="pres">
      <dgm:prSet presAssocID="{B8E553E2-5438-4B87-9248-295DC5133C3C}" presName="parentTextArrow" presStyleLbl="node1" presStyleIdx="1" presStyleCnt="3"/>
      <dgm:spPr/>
      <dgm:t>
        <a:bodyPr/>
        <a:lstStyle/>
        <a:p>
          <a:endParaRPr lang="en-US"/>
        </a:p>
      </dgm:t>
    </dgm:pt>
    <dgm:pt modelId="{37C4DB0E-7C70-4C49-85C1-B6A10B202820}" type="pres">
      <dgm:prSet presAssocID="{B8E553E2-5438-4B87-9248-295DC5133C3C}" presName="arrow" presStyleLbl="node1" presStyleIdx="2" presStyleCnt="3"/>
      <dgm:spPr/>
      <dgm:t>
        <a:bodyPr/>
        <a:lstStyle/>
        <a:p>
          <a:endParaRPr lang="en-US"/>
        </a:p>
      </dgm:t>
    </dgm:pt>
    <dgm:pt modelId="{724B7DFE-B180-42B0-B219-ECE4A20B454C}" type="pres">
      <dgm:prSet presAssocID="{B8E553E2-5438-4B87-9248-295DC5133C3C}" presName="descendantArrow" presStyleCnt="0"/>
      <dgm:spPr/>
    </dgm:pt>
    <dgm:pt modelId="{6CBD786E-3526-45C7-A1EB-420214E7D9BD}" type="pres">
      <dgm:prSet presAssocID="{F9963C0D-CEC4-4849-B073-B96E7E99F71A}" presName="childTextArrow" presStyleLbl="fgAccFollowNode1" presStyleIdx="4" presStyleCnt="6">
        <dgm:presLayoutVars>
          <dgm:bulletEnabled val="1"/>
        </dgm:presLayoutVars>
      </dgm:prSet>
      <dgm:spPr/>
      <dgm:t>
        <a:bodyPr/>
        <a:lstStyle/>
        <a:p>
          <a:endParaRPr lang="en-US"/>
        </a:p>
      </dgm:t>
    </dgm:pt>
    <dgm:pt modelId="{B43C966D-29A7-4ED3-87C0-1C51AB4D0625}" type="pres">
      <dgm:prSet presAssocID="{D52A11AD-C5BF-4FA9-B5E9-0F296E74FC32}" presName="childTextArrow" presStyleLbl="fgAccFollowNode1" presStyleIdx="5" presStyleCnt="6">
        <dgm:presLayoutVars>
          <dgm:bulletEnabled val="1"/>
        </dgm:presLayoutVars>
      </dgm:prSet>
      <dgm:spPr/>
      <dgm:t>
        <a:bodyPr/>
        <a:lstStyle/>
        <a:p>
          <a:endParaRPr lang="en-US"/>
        </a:p>
      </dgm:t>
    </dgm:pt>
  </dgm:ptLst>
  <dgm:cxnLst>
    <dgm:cxn modelId="{2B23A08A-D513-4CDC-A093-65CE34B12847}" type="presOf" srcId="{8BBE6DA4-C3A7-434C-926B-3A509B9592B6}" destId="{720A8FBB-1EA2-4643-932D-E9A1226CCCC4}" srcOrd="0" destOrd="0" presId="urn:microsoft.com/office/officeart/2005/8/layout/process4"/>
    <dgm:cxn modelId="{97904701-DC84-44CC-ACA5-8E2BE2BC5F83}" type="presOf" srcId="{B8E553E2-5438-4B87-9248-295DC5133C3C}" destId="{37C4DB0E-7C70-4C49-85C1-B6A10B202820}" srcOrd="1" destOrd="0" presId="urn:microsoft.com/office/officeart/2005/8/layout/process4"/>
    <dgm:cxn modelId="{D64919E2-350C-4D3A-9DE7-3C90544C6774}" type="presOf" srcId="{FE941B40-4448-491F-87BC-0ED7CABA298D}" destId="{FEED171A-AA0D-450A-B485-9C032851481F}" srcOrd="0" destOrd="0" presId="urn:microsoft.com/office/officeart/2005/8/layout/process4"/>
    <dgm:cxn modelId="{9D6C0D7C-6C6D-4910-BECD-DE89E6E7C144}" srcId="{56D044AE-EAB0-459C-A9B3-653D7C6EB9B4}" destId="{37201943-080B-4EF1-A86A-A563D909215A}" srcOrd="0" destOrd="0" parTransId="{53D992E9-F94A-44D9-8CF4-C682E0F900EE}" sibTransId="{EC8DCC5D-ECDA-4AE6-94FD-15538215A93F}"/>
    <dgm:cxn modelId="{DF47A5CB-2B6E-4F71-89A4-9DF97DA34EEF}" srcId="{EEB0E54D-2BCD-4937-B2D6-CFD5534C7B89}" destId="{FE941B40-4448-491F-87BC-0ED7CABA298D}" srcOrd="0" destOrd="0" parTransId="{ADE31403-108F-45B6-A721-B31A6385A556}" sibTransId="{909E8156-85FE-4581-8E2B-8C20D0E1B591}"/>
    <dgm:cxn modelId="{17B0206E-E293-4FB9-A6A0-8B1F9C079DF8}" type="presOf" srcId="{37201943-080B-4EF1-A86A-A563D909215A}" destId="{578CDDEC-4FB8-4B46-A180-C4C6855ED37C}" srcOrd="0" destOrd="0" presId="urn:microsoft.com/office/officeart/2005/8/layout/process4"/>
    <dgm:cxn modelId="{E9115882-1049-4A09-A75A-08C067BF93FB}" type="presOf" srcId="{EEB0E54D-2BCD-4937-B2D6-CFD5534C7B89}" destId="{A869550A-4FDB-443E-A890-7967BC910D67}" srcOrd="1" destOrd="0" presId="urn:microsoft.com/office/officeart/2005/8/layout/process4"/>
    <dgm:cxn modelId="{93CBADA1-35FE-4813-B3C7-CD9DFCBB1A85}" type="presOf" srcId="{35D39877-59F6-4269-83B8-B67F66BDC715}" destId="{72D4765E-7A7A-4F29-A3E6-B9C97ACD0CF1}" srcOrd="0" destOrd="0" presId="urn:microsoft.com/office/officeart/2005/8/layout/process4"/>
    <dgm:cxn modelId="{2082BF56-B238-4C3C-8EB1-2552A22A330B}" type="presOf" srcId="{EEB0E54D-2BCD-4937-B2D6-CFD5534C7B89}" destId="{0345DDCB-C37B-4A8B-ACE5-36009933B731}" srcOrd="0" destOrd="0" presId="urn:microsoft.com/office/officeart/2005/8/layout/process4"/>
    <dgm:cxn modelId="{86753A2E-1887-4589-8FE0-9EC389D608F4}" type="presOf" srcId="{56D044AE-EAB0-459C-A9B3-653D7C6EB9B4}" destId="{3E00F53B-2A62-40F7-8307-5E0B6686CB12}" srcOrd="1" destOrd="0" presId="urn:microsoft.com/office/officeart/2005/8/layout/process4"/>
    <dgm:cxn modelId="{515C718C-5DE9-4C17-9A05-338C6D7F2A22}" srcId="{EEB0E54D-2BCD-4937-B2D6-CFD5534C7B89}" destId="{1089ADF2-92BB-470F-AFFC-C9797D3DA075}" srcOrd="1" destOrd="0" parTransId="{36857EDA-DAC1-4781-A91B-E05F1A582382}" sibTransId="{079098FB-6DD9-4EBC-B032-BF73FA11115F}"/>
    <dgm:cxn modelId="{CBD37024-42C1-41D8-9D87-E1A415158E0A}" type="presOf" srcId="{D52A11AD-C5BF-4FA9-B5E9-0F296E74FC32}" destId="{B43C966D-29A7-4ED3-87C0-1C51AB4D0625}" srcOrd="0" destOrd="0" presId="urn:microsoft.com/office/officeart/2005/8/layout/process4"/>
    <dgm:cxn modelId="{B6DD3EF5-9138-4931-9D4D-1AF1C35B2D2D}" srcId="{B8E553E2-5438-4B87-9248-295DC5133C3C}" destId="{D52A11AD-C5BF-4FA9-B5E9-0F296E74FC32}" srcOrd="1" destOrd="0" parTransId="{AFEE67A9-1BBC-4B62-8FEE-A9BE1AED1203}" sibTransId="{017A5A59-CD51-4884-82A6-5F5958F37D68}"/>
    <dgm:cxn modelId="{382764D6-4CE8-4B5C-BB89-6199CE8A5F40}" type="presOf" srcId="{F9963C0D-CEC4-4849-B073-B96E7E99F71A}" destId="{6CBD786E-3526-45C7-A1EB-420214E7D9BD}" srcOrd="0" destOrd="0" presId="urn:microsoft.com/office/officeart/2005/8/layout/process4"/>
    <dgm:cxn modelId="{10298BE0-261A-4141-934B-EC78CE8B6E6D}" type="presOf" srcId="{56D044AE-EAB0-459C-A9B3-653D7C6EB9B4}" destId="{13E54746-AB4A-4B37-BF5C-2219ADC679B7}" srcOrd="0" destOrd="0" presId="urn:microsoft.com/office/officeart/2005/8/layout/process4"/>
    <dgm:cxn modelId="{CBD12B59-10BA-46C1-9307-836A3CDC028D}" type="presOf" srcId="{1089ADF2-92BB-470F-AFFC-C9797D3DA075}" destId="{EEAD6EE9-47F3-4B4D-A2F5-C880913E7F99}" srcOrd="0" destOrd="0" presId="urn:microsoft.com/office/officeart/2005/8/layout/process4"/>
    <dgm:cxn modelId="{5AEBB2D5-2E70-4C70-8DB5-5DE76768B285}" srcId="{56D044AE-EAB0-459C-A9B3-653D7C6EB9B4}" destId="{35D39877-59F6-4269-83B8-B67F66BDC715}" srcOrd="1" destOrd="0" parTransId="{F910D17D-FE33-444F-AA0B-18D3C16E4B5D}" sibTransId="{1B823518-8E8B-40C1-A742-77C9ADA6A666}"/>
    <dgm:cxn modelId="{64CCC315-B136-451A-98E8-A41E9C12C2BF}" srcId="{B8E553E2-5438-4B87-9248-295DC5133C3C}" destId="{F9963C0D-CEC4-4849-B073-B96E7E99F71A}" srcOrd="0" destOrd="0" parTransId="{EA9FFA1F-8554-49E4-B7D8-AD9FE4C1B6B8}" sibTransId="{8388FB5C-6C72-4E06-BAA9-6D1B6FEF8E54}"/>
    <dgm:cxn modelId="{A879C989-4F91-470F-9632-CBB7E831AD5C}" srcId="{8BBE6DA4-C3A7-434C-926B-3A509B9592B6}" destId="{EEB0E54D-2BCD-4937-B2D6-CFD5534C7B89}" srcOrd="1" destOrd="0" parTransId="{4051FF4F-AD13-438C-8C7E-FC7C351D0CBB}" sibTransId="{1D77B86A-62DA-4B97-B364-3851B942C14E}"/>
    <dgm:cxn modelId="{083EBB62-4527-40D8-AB06-3189D904317D}" srcId="{8BBE6DA4-C3A7-434C-926B-3A509B9592B6}" destId="{56D044AE-EAB0-459C-A9B3-653D7C6EB9B4}" srcOrd="2" destOrd="0" parTransId="{4BD19BC1-2532-4924-8431-D4910CBA0B34}" sibTransId="{820B824C-2904-45FE-8438-8FE17981DFC6}"/>
    <dgm:cxn modelId="{E9A948D2-C4EA-4472-93AC-DEE77BFD6F01}" srcId="{8BBE6DA4-C3A7-434C-926B-3A509B9592B6}" destId="{B8E553E2-5438-4B87-9248-295DC5133C3C}" srcOrd="0" destOrd="0" parTransId="{3A8E9EC9-13A3-431D-B592-B2B37FC8512C}" sibTransId="{654BD221-FFCA-4621-85E3-3EA7AB42AC70}"/>
    <dgm:cxn modelId="{261AB62D-1C82-4450-B25A-3850E0F3632A}" type="presOf" srcId="{B8E553E2-5438-4B87-9248-295DC5133C3C}" destId="{0C18AB09-C47E-4517-833A-447FBDAD62D3}" srcOrd="0" destOrd="0" presId="urn:microsoft.com/office/officeart/2005/8/layout/process4"/>
    <dgm:cxn modelId="{EB6FE627-56D1-4025-9847-F39E7983EA99}" type="presParOf" srcId="{720A8FBB-1EA2-4643-932D-E9A1226CCCC4}" destId="{B12AF07A-EB4F-4C68-B6DD-47AA0E511923}" srcOrd="0" destOrd="0" presId="urn:microsoft.com/office/officeart/2005/8/layout/process4"/>
    <dgm:cxn modelId="{A6A9E9D7-3768-4EA0-A69A-69769856902D}" type="presParOf" srcId="{B12AF07A-EB4F-4C68-B6DD-47AA0E511923}" destId="{13E54746-AB4A-4B37-BF5C-2219ADC679B7}" srcOrd="0" destOrd="0" presId="urn:microsoft.com/office/officeart/2005/8/layout/process4"/>
    <dgm:cxn modelId="{43506D48-711C-49C8-AD41-58EDDAF8CEE5}" type="presParOf" srcId="{B12AF07A-EB4F-4C68-B6DD-47AA0E511923}" destId="{3E00F53B-2A62-40F7-8307-5E0B6686CB12}" srcOrd="1" destOrd="0" presId="urn:microsoft.com/office/officeart/2005/8/layout/process4"/>
    <dgm:cxn modelId="{1C17DC40-DB31-4F3D-AE93-4E43761A9D4C}" type="presParOf" srcId="{B12AF07A-EB4F-4C68-B6DD-47AA0E511923}" destId="{8C77FDBC-64DA-403B-A7E2-7671C598D2D9}" srcOrd="2" destOrd="0" presId="urn:microsoft.com/office/officeart/2005/8/layout/process4"/>
    <dgm:cxn modelId="{7345E9F2-BCDF-419F-A8B2-1D2C97FDD504}" type="presParOf" srcId="{8C77FDBC-64DA-403B-A7E2-7671C598D2D9}" destId="{578CDDEC-4FB8-4B46-A180-C4C6855ED37C}" srcOrd="0" destOrd="0" presId="urn:microsoft.com/office/officeart/2005/8/layout/process4"/>
    <dgm:cxn modelId="{8DB0769A-8344-413E-A039-2026292FD446}" type="presParOf" srcId="{8C77FDBC-64DA-403B-A7E2-7671C598D2D9}" destId="{72D4765E-7A7A-4F29-A3E6-B9C97ACD0CF1}" srcOrd="1" destOrd="0" presId="urn:microsoft.com/office/officeart/2005/8/layout/process4"/>
    <dgm:cxn modelId="{FFFFF676-CBAD-4726-BF8A-7B2720290A30}" type="presParOf" srcId="{720A8FBB-1EA2-4643-932D-E9A1226CCCC4}" destId="{E880FF98-48E4-49CE-8C94-7BAC76DB97E6}" srcOrd="1" destOrd="0" presId="urn:microsoft.com/office/officeart/2005/8/layout/process4"/>
    <dgm:cxn modelId="{0CBDCED6-0528-40DF-8130-C18F8BC87C50}" type="presParOf" srcId="{720A8FBB-1EA2-4643-932D-E9A1226CCCC4}" destId="{76CB5914-F908-43A2-9626-8752B26931D2}" srcOrd="2" destOrd="0" presId="urn:microsoft.com/office/officeart/2005/8/layout/process4"/>
    <dgm:cxn modelId="{5C43DE45-8872-483B-8134-18C05CD90564}" type="presParOf" srcId="{76CB5914-F908-43A2-9626-8752B26931D2}" destId="{0345DDCB-C37B-4A8B-ACE5-36009933B731}" srcOrd="0" destOrd="0" presId="urn:microsoft.com/office/officeart/2005/8/layout/process4"/>
    <dgm:cxn modelId="{F9F2CC4D-6881-4818-A78E-FC3238881953}" type="presParOf" srcId="{76CB5914-F908-43A2-9626-8752B26931D2}" destId="{A869550A-4FDB-443E-A890-7967BC910D67}" srcOrd="1" destOrd="0" presId="urn:microsoft.com/office/officeart/2005/8/layout/process4"/>
    <dgm:cxn modelId="{1A4DBE88-21AE-4EC5-A414-64E2FE044E3F}" type="presParOf" srcId="{76CB5914-F908-43A2-9626-8752B26931D2}" destId="{31D61692-28D3-4AE5-88C5-3379D6D045AB}" srcOrd="2" destOrd="0" presId="urn:microsoft.com/office/officeart/2005/8/layout/process4"/>
    <dgm:cxn modelId="{1BCD36C4-969D-4EE4-9C5A-CAF5C81C00EE}" type="presParOf" srcId="{31D61692-28D3-4AE5-88C5-3379D6D045AB}" destId="{FEED171A-AA0D-450A-B485-9C032851481F}" srcOrd="0" destOrd="0" presId="urn:microsoft.com/office/officeart/2005/8/layout/process4"/>
    <dgm:cxn modelId="{890DECF4-22DE-4BC1-9751-A34FCDF64AC8}" type="presParOf" srcId="{31D61692-28D3-4AE5-88C5-3379D6D045AB}" destId="{EEAD6EE9-47F3-4B4D-A2F5-C880913E7F99}" srcOrd="1" destOrd="0" presId="urn:microsoft.com/office/officeart/2005/8/layout/process4"/>
    <dgm:cxn modelId="{167D0391-CFE8-477E-9425-D209FABCDB5D}" type="presParOf" srcId="{720A8FBB-1EA2-4643-932D-E9A1226CCCC4}" destId="{6B74C84D-952B-44AE-B9F6-D3AA4E41EA29}" srcOrd="3" destOrd="0" presId="urn:microsoft.com/office/officeart/2005/8/layout/process4"/>
    <dgm:cxn modelId="{63CD4DD5-D14A-40AC-B0CA-333A3065857D}" type="presParOf" srcId="{720A8FBB-1EA2-4643-932D-E9A1226CCCC4}" destId="{C34B330F-A994-4B9B-A04B-234747081671}" srcOrd="4" destOrd="0" presId="urn:microsoft.com/office/officeart/2005/8/layout/process4"/>
    <dgm:cxn modelId="{08953F37-C94F-40C0-A26F-FAD87BA3CB92}" type="presParOf" srcId="{C34B330F-A994-4B9B-A04B-234747081671}" destId="{0C18AB09-C47E-4517-833A-447FBDAD62D3}" srcOrd="0" destOrd="0" presId="urn:microsoft.com/office/officeart/2005/8/layout/process4"/>
    <dgm:cxn modelId="{5BBFBC62-17F0-4AEA-8F00-AC921A1C46C2}" type="presParOf" srcId="{C34B330F-A994-4B9B-A04B-234747081671}" destId="{37C4DB0E-7C70-4C49-85C1-B6A10B202820}" srcOrd="1" destOrd="0" presId="urn:microsoft.com/office/officeart/2005/8/layout/process4"/>
    <dgm:cxn modelId="{6BB07977-F07B-46CD-997C-FFE064BF7D04}" type="presParOf" srcId="{C34B330F-A994-4B9B-A04B-234747081671}" destId="{724B7DFE-B180-42B0-B219-ECE4A20B454C}" srcOrd="2" destOrd="0" presId="urn:microsoft.com/office/officeart/2005/8/layout/process4"/>
    <dgm:cxn modelId="{B6EA4CBB-D956-4DD5-9430-39D304A32085}" type="presParOf" srcId="{724B7DFE-B180-42B0-B219-ECE4A20B454C}" destId="{6CBD786E-3526-45C7-A1EB-420214E7D9BD}" srcOrd="0" destOrd="0" presId="urn:microsoft.com/office/officeart/2005/8/layout/process4"/>
    <dgm:cxn modelId="{587ADEC4-1C10-47BE-9611-B7E96D943B0E}" type="presParOf" srcId="{724B7DFE-B180-42B0-B219-ECE4A20B454C}" destId="{B43C966D-29A7-4ED3-87C0-1C51AB4D0625}"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E6EA70-1566-4E52-9D94-34507413E002}"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CD09FA9B-7AE4-464E-AFC3-657A33074B8B}">
      <dgm:prSet phldrT="[Text]" custT="1"/>
      <dgm:spPr/>
      <dgm:t>
        <a:bodyPr/>
        <a:lstStyle/>
        <a:p>
          <a:r>
            <a:rPr lang="en-US" sz="2000" smtClean="0">
              <a:latin typeface="Times New Roman" pitchFamily="18" charset="0"/>
              <a:cs typeface="Times New Roman" pitchFamily="18" charset="0"/>
            </a:rPr>
            <a:t>BGH, người QL BATT, người quản lý ATTP của đơn vị cung cấp suất ăn, người trực tiếp sơ chế, chế biến thực phẩm </a:t>
          </a:r>
          <a:endParaRPr lang="en-US" sz="2000">
            <a:latin typeface="Times New Roman" pitchFamily="18" charset="0"/>
            <a:cs typeface="Times New Roman" pitchFamily="18" charset="0"/>
          </a:endParaRPr>
        </a:p>
      </dgm:t>
    </dgm:pt>
    <dgm:pt modelId="{49968DF2-A816-4133-AF2C-6EC5F7AAD5F7}" type="parTrans" cxnId="{1DAA48B3-7A2C-4D26-BE5C-B6C4BD614315}">
      <dgm:prSet/>
      <dgm:spPr/>
      <dgm:t>
        <a:bodyPr/>
        <a:lstStyle/>
        <a:p>
          <a:endParaRPr lang="en-US"/>
        </a:p>
      </dgm:t>
    </dgm:pt>
    <dgm:pt modelId="{443067AA-5B8A-4B08-9F30-C2526A3AF5AC}" type="sibTrans" cxnId="{1DAA48B3-7A2C-4D26-BE5C-B6C4BD614315}">
      <dgm:prSet/>
      <dgm:spPr/>
      <dgm:t>
        <a:bodyPr/>
        <a:lstStyle/>
        <a:p>
          <a:endParaRPr lang="en-US"/>
        </a:p>
      </dgm:t>
    </dgm:pt>
    <dgm:pt modelId="{5417B499-10D8-4683-8BA3-1078EB2A2C12}">
      <dgm:prSet phldrT="[Text]" custT="1"/>
      <dgm:spPr/>
      <dgm:t>
        <a:bodyPr/>
        <a:lstStyle/>
        <a:p>
          <a:pPr algn="just"/>
          <a:r>
            <a:rPr lang="en-US" sz="2000" smtClean="0">
              <a:latin typeface="Times New Roman" pitchFamily="18" charset="0"/>
              <a:cs typeface="Times New Roman" pitchFamily="18" charset="0"/>
            </a:rPr>
            <a:t>Có giấy KSK còn hiệu lực, được chủ cơ sở xác nhận không mắc các bệnh lây nhiễm trong khi sơ chế, chế biến</a:t>
          </a:r>
          <a:endParaRPr lang="en-US" sz="2000">
            <a:latin typeface="Times New Roman" pitchFamily="18" charset="0"/>
            <a:cs typeface="Times New Roman" pitchFamily="18" charset="0"/>
          </a:endParaRPr>
        </a:p>
      </dgm:t>
    </dgm:pt>
    <dgm:pt modelId="{A195D083-29CA-4916-A6E4-0AFFE732E9C5}" type="parTrans" cxnId="{4CAC09E2-86DA-4DBD-B210-F09223F0A062}">
      <dgm:prSet/>
      <dgm:spPr/>
      <dgm:t>
        <a:bodyPr/>
        <a:lstStyle/>
        <a:p>
          <a:endParaRPr lang="en-US"/>
        </a:p>
      </dgm:t>
    </dgm:pt>
    <dgm:pt modelId="{3E48C887-5959-4096-9C8C-326E86ECDF48}" type="sibTrans" cxnId="{4CAC09E2-86DA-4DBD-B210-F09223F0A062}">
      <dgm:prSet/>
      <dgm:spPr/>
      <dgm:t>
        <a:bodyPr/>
        <a:lstStyle/>
        <a:p>
          <a:endParaRPr lang="en-US"/>
        </a:p>
      </dgm:t>
    </dgm:pt>
    <dgm:pt modelId="{1BEC5ABB-A712-48EE-BA36-91A8C9B62500}">
      <dgm:prSet phldrT="[Text]" custT="1"/>
      <dgm:spPr/>
      <dgm:t>
        <a:bodyPr/>
        <a:lstStyle/>
        <a:p>
          <a:r>
            <a:rPr lang="en-US" sz="2000" smtClean="0">
              <a:latin typeface="Times New Roman" pitchFamily="18" charset="0"/>
              <a:cs typeface="Times New Roman" pitchFamily="18" charset="0"/>
            </a:rPr>
            <a:t>Được bồi dưỡng kiến thức 1 năm/lần và có xác nhận tập huấn kiến thức ATTP</a:t>
          </a:r>
          <a:endParaRPr lang="en-US" sz="2000">
            <a:latin typeface="Times New Roman" pitchFamily="18" charset="0"/>
            <a:cs typeface="Times New Roman" pitchFamily="18" charset="0"/>
          </a:endParaRPr>
        </a:p>
      </dgm:t>
    </dgm:pt>
    <dgm:pt modelId="{836064CF-286F-42DD-BB9C-2E18C5DBCD4C}" type="parTrans" cxnId="{3BE1FF62-6332-4013-862F-6C46F55CD17B}">
      <dgm:prSet/>
      <dgm:spPr/>
      <dgm:t>
        <a:bodyPr/>
        <a:lstStyle/>
        <a:p>
          <a:endParaRPr lang="en-US"/>
        </a:p>
      </dgm:t>
    </dgm:pt>
    <dgm:pt modelId="{86D31740-E716-4DA0-8D8F-9F547D432FFA}" type="sibTrans" cxnId="{3BE1FF62-6332-4013-862F-6C46F55CD17B}">
      <dgm:prSet/>
      <dgm:spPr/>
      <dgm:t>
        <a:bodyPr/>
        <a:lstStyle/>
        <a:p>
          <a:endParaRPr lang="en-US"/>
        </a:p>
      </dgm:t>
    </dgm:pt>
    <dgm:pt modelId="{E081D285-5E1A-44AF-868F-2DA36A6856A8}" type="pres">
      <dgm:prSet presAssocID="{30E6EA70-1566-4E52-9D94-34507413E002}" presName="cycle" presStyleCnt="0">
        <dgm:presLayoutVars>
          <dgm:dir/>
          <dgm:resizeHandles val="exact"/>
        </dgm:presLayoutVars>
      </dgm:prSet>
      <dgm:spPr/>
      <dgm:t>
        <a:bodyPr/>
        <a:lstStyle/>
        <a:p>
          <a:endParaRPr lang="en-US"/>
        </a:p>
      </dgm:t>
    </dgm:pt>
    <dgm:pt modelId="{5E74D0E1-4D81-4085-9A23-0A237185C8B5}" type="pres">
      <dgm:prSet presAssocID="{CD09FA9B-7AE4-464E-AFC3-657A33074B8B}" presName="node" presStyleLbl="node1" presStyleIdx="0" presStyleCnt="3" custScaleX="298381">
        <dgm:presLayoutVars>
          <dgm:bulletEnabled val="1"/>
        </dgm:presLayoutVars>
      </dgm:prSet>
      <dgm:spPr/>
      <dgm:t>
        <a:bodyPr/>
        <a:lstStyle/>
        <a:p>
          <a:endParaRPr lang="en-US"/>
        </a:p>
      </dgm:t>
    </dgm:pt>
    <dgm:pt modelId="{33FBB9C3-1701-4902-955F-06076D196E3C}" type="pres">
      <dgm:prSet presAssocID="{CD09FA9B-7AE4-464E-AFC3-657A33074B8B}" presName="spNode" presStyleCnt="0"/>
      <dgm:spPr/>
    </dgm:pt>
    <dgm:pt modelId="{BDA3EF01-E447-4B44-B4CE-2EDC4E3DC2E3}" type="pres">
      <dgm:prSet presAssocID="{443067AA-5B8A-4B08-9F30-C2526A3AF5AC}" presName="sibTrans" presStyleLbl="sibTrans1D1" presStyleIdx="0" presStyleCnt="3"/>
      <dgm:spPr/>
      <dgm:t>
        <a:bodyPr/>
        <a:lstStyle/>
        <a:p>
          <a:endParaRPr lang="en-US"/>
        </a:p>
      </dgm:t>
    </dgm:pt>
    <dgm:pt modelId="{B58E79C1-0216-4BFF-B9D3-514111941F79}" type="pres">
      <dgm:prSet presAssocID="{5417B499-10D8-4683-8BA3-1078EB2A2C12}" presName="node" presStyleLbl="node1" presStyleIdx="1" presStyleCnt="3" custScaleX="152354" custRadScaleRad="99842" custRadScaleInc="-66996">
        <dgm:presLayoutVars>
          <dgm:bulletEnabled val="1"/>
        </dgm:presLayoutVars>
      </dgm:prSet>
      <dgm:spPr/>
      <dgm:t>
        <a:bodyPr/>
        <a:lstStyle/>
        <a:p>
          <a:endParaRPr lang="en-US"/>
        </a:p>
      </dgm:t>
    </dgm:pt>
    <dgm:pt modelId="{8F38FBDB-0CE3-4111-916F-14AFEBB3B966}" type="pres">
      <dgm:prSet presAssocID="{5417B499-10D8-4683-8BA3-1078EB2A2C12}" presName="spNode" presStyleCnt="0"/>
      <dgm:spPr/>
    </dgm:pt>
    <dgm:pt modelId="{F4276EE9-E7F7-4FBB-AA38-ABEEDB74B87D}" type="pres">
      <dgm:prSet presAssocID="{3E48C887-5959-4096-9C8C-326E86ECDF48}" presName="sibTrans" presStyleLbl="sibTrans1D1" presStyleIdx="1" presStyleCnt="3"/>
      <dgm:spPr/>
      <dgm:t>
        <a:bodyPr/>
        <a:lstStyle/>
        <a:p>
          <a:endParaRPr lang="en-US"/>
        </a:p>
      </dgm:t>
    </dgm:pt>
    <dgm:pt modelId="{A832AD87-3BF2-4168-A9B1-3F5487B54368}" type="pres">
      <dgm:prSet presAssocID="{1BEC5ABB-A712-48EE-BA36-91A8C9B62500}" presName="node" presStyleLbl="node1" presStyleIdx="2" presStyleCnt="3" custScaleX="154325" custRadScaleRad="103183" custRadScaleInc="72812">
        <dgm:presLayoutVars>
          <dgm:bulletEnabled val="1"/>
        </dgm:presLayoutVars>
      </dgm:prSet>
      <dgm:spPr/>
      <dgm:t>
        <a:bodyPr/>
        <a:lstStyle/>
        <a:p>
          <a:endParaRPr lang="en-US"/>
        </a:p>
      </dgm:t>
    </dgm:pt>
    <dgm:pt modelId="{2E9C76EB-9155-454F-A249-C783E4F2AF35}" type="pres">
      <dgm:prSet presAssocID="{1BEC5ABB-A712-48EE-BA36-91A8C9B62500}" presName="spNode" presStyleCnt="0"/>
      <dgm:spPr/>
    </dgm:pt>
    <dgm:pt modelId="{C72EC864-D260-4B43-A56F-B5E978B4348C}" type="pres">
      <dgm:prSet presAssocID="{86D31740-E716-4DA0-8D8F-9F547D432FFA}" presName="sibTrans" presStyleLbl="sibTrans1D1" presStyleIdx="2" presStyleCnt="3"/>
      <dgm:spPr/>
      <dgm:t>
        <a:bodyPr/>
        <a:lstStyle/>
        <a:p>
          <a:endParaRPr lang="en-US"/>
        </a:p>
      </dgm:t>
    </dgm:pt>
  </dgm:ptLst>
  <dgm:cxnLst>
    <dgm:cxn modelId="{D57FE973-63A3-4741-868E-D8331F671894}" type="presOf" srcId="{5417B499-10D8-4683-8BA3-1078EB2A2C12}" destId="{B58E79C1-0216-4BFF-B9D3-514111941F79}" srcOrd="0" destOrd="0" presId="urn:microsoft.com/office/officeart/2005/8/layout/cycle6"/>
    <dgm:cxn modelId="{DB76B0AE-8291-4624-9F36-76EF38086075}" type="presOf" srcId="{1BEC5ABB-A712-48EE-BA36-91A8C9B62500}" destId="{A832AD87-3BF2-4168-A9B1-3F5487B54368}" srcOrd="0" destOrd="0" presId="urn:microsoft.com/office/officeart/2005/8/layout/cycle6"/>
    <dgm:cxn modelId="{17560241-AAE9-4795-B623-343E684AE4CE}" type="presOf" srcId="{3E48C887-5959-4096-9C8C-326E86ECDF48}" destId="{F4276EE9-E7F7-4FBB-AA38-ABEEDB74B87D}" srcOrd="0" destOrd="0" presId="urn:microsoft.com/office/officeart/2005/8/layout/cycle6"/>
    <dgm:cxn modelId="{C695219E-968B-42A7-9F7E-00FB2A0F14DD}" type="presOf" srcId="{86D31740-E716-4DA0-8D8F-9F547D432FFA}" destId="{C72EC864-D260-4B43-A56F-B5E978B4348C}" srcOrd="0" destOrd="0" presId="urn:microsoft.com/office/officeart/2005/8/layout/cycle6"/>
    <dgm:cxn modelId="{1DAA48B3-7A2C-4D26-BE5C-B6C4BD614315}" srcId="{30E6EA70-1566-4E52-9D94-34507413E002}" destId="{CD09FA9B-7AE4-464E-AFC3-657A33074B8B}" srcOrd="0" destOrd="0" parTransId="{49968DF2-A816-4133-AF2C-6EC5F7AAD5F7}" sibTransId="{443067AA-5B8A-4B08-9F30-C2526A3AF5AC}"/>
    <dgm:cxn modelId="{AE8E897A-B435-45CA-80E5-E3388D5B9AFC}" type="presOf" srcId="{30E6EA70-1566-4E52-9D94-34507413E002}" destId="{E081D285-5E1A-44AF-868F-2DA36A6856A8}" srcOrd="0" destOrd="0" presId="urn:microsoft.com/office/officeart/2005/8/layout/cycle6"/>
    <dgm:cxn modelId="{3BE1FF62-6332-4013-862F-6C46F55CD17B}" srcId="{30E6EA70-1566-4E52-9D94-34507413E002}" destId="{1BEC5ABB-A712-48EE-BA36-91A8C9B62500}" srcOrd="2" destOrd="0" parTransId="{836064CF-286F-42DD-BB9C-2E18C5DBCD4C}" sibTransId="{86D31740-E716-4DA0-8D8F-9F547D432FFA}"/>
    <dgm:cxn modelId="{7F036724-7304-4DBB-862F-F0EA60F92D5D}" type="presOf" srcId="{443067AA-5B8A-4B08-9F30-C2526A3AF5AC}" destId="{BDA3EF01-E447-4B44-B4CE-2EDC4E3DC2E3}" srcOrd="0" destOrd="0" presId="urn:microsoft.com/office/officeart/2005/8/layout/cycle6"/>
    <dgm:cxn modelId="{4CAC09E2-86DA-4DBD-B210-F09223F0A062}" srcId="{30E6EA70-1566-4E52-9D94-34507413E002}" destId="{5417B499-10D8-4683-8BA3-1078EB2A2C12}" srcOrd="1" destOrd="0" parTransId="{A195D083-29CA-4916-A6E4-0AFFE732E9C5}" sibTransId="{3E48C887-5959-4096-9C8C-326E86ECDF48}"/>
    <dgm:cxn modelId="{D4B08E70-7104-448C-9485-29630BD47C88}" type="presOf" srcId="{CD09FA9B-7AE4-464E-AFC3-657A33074B8B}" destId="{5E74D0E1-4D81-4085-9A23-0A237185C8B5}" srcOrd="0" destOrd="0" presId="urn:microsoft.com/office/officeart/2005/8/layout/cycle6"/>
    <dgm:cxn modelId="{D74BF401-CA0E-4E72-87E8-9D48000B8BBD}" type="presParOf" srcId="{E081D285-5E1A-44AF-868F-2DA36A6856A8}" destId="{5E74D0E1-4D81-4085-9A23-0A237185C8B5}" srcOrd="0" destOrd="0" presId="urn:microsoft.com/office/officeart/2005/8/layout/cycle6"/>
    <dgm:cxn modelId="{0EDDA8D3-D5AD-4C59-9739-5DC9E31FF506}" type="presParOf" srcId="{E081D285-5E1A-44AF-868F-2DA36A6856A8}" destId="{33FBB9C3-1701-4902-955F-06076D196E3C}" srcOrd="1" destOrd="0" presId="urn:microsoft.com/office/officeart/2005/8/layout/cycle6"/>
    <dgm:cxn modelId="{E6B0BB48-691D-44CD-94E8-CA3743E7990D}" type="presParOf" srcId="{E081D285-5E1A-44AF-868F-2DA36A6856A8}" destId="{BDA3EF01-E447-4B44-B4CE-2EDC4E3DC2E3}" srcOrd="2" destOrd="0" presId="urn:microsoft.com/office/officeart/2005/8/layout/cycle6"/>
    <dgm:cxn modelId="{7987BC33-8514-4DDB-9C61-16EEF346B474}" type="presParOf" srcId="{E081D285-5E1A-44AF-868F-2DA36A6856A8}" destId="{B58E79C1-0216-4BFF-B9D3-514111941F79}" srcOrd="3" destOrd="0" presId="urn:microsoft.com/office/officeart/2005/8/layout/cycle6"/>
    <dgm:cxn modelId="{6C04705D-C0BB-44A0-BB33-A2BC5B65CB2C}" type="presParOf" srcId="{E081D285-5E1A-44AF-868F-2DA36A6856A8}" destId="{8F38FBDB-0CE3-4111-916F-14AFEBB3B966}" srcOrd="4" destOrd="0" presId="urn:microsoft.com/office/officeart/2005/8/layout/cycle6"/>
    <dgm:cxn modelId="{3F38DE14-97DB-4EFA-B1E5-B4A2932A7D47}" type="presParOf" srcId="{E081D285-5E1A-44AF-868F-2DA36A6856A8}" destId="{F4276EE9-E7F7-4FBB-AA38-ABEEDB74B87D}" srcOrd="5" destOrd="0" presId="urn:microsoft.com/office/officeart/2005/8/layout/cycle6"/>
    <dgm:cxn modelId="{ED9AF5F3-F370-47DC-B0AD-788D83B1A61A}" type="presParOf" srcId="{E081D285-5E1A-44AF-868F-2DA36A6856A8}" destId="{A832AD87-3BF2-4168-A9B1-3F5487B54368}" srcOrd="6" destOrd="0" presId="urn:microsoft.com/office/officeart/2005/8/layout/cycle6"/>
    <dgm:cxn modelId="{9CB5E3F5-DD57-4723-BA80-FCE1AA7C85D2}" type="presParOf" srcId="{E081D285-5E1A-44AF-868F-2DA36A6856A8}" destId="{2E9C76EB-9155-454F-A249-C783E4F2AF35}" srcOrd="7" destOrd="0" presId="urn:microsoft.com/office/officeart/2005/8/layout/cycle6"/>
    <dgm:cxn modelId="{5946252A-77A3-4A8D-853E-A21AB91DA54E}" type="presParOf" srcId="{E081D285-5E1A-44AF-868F-2DA36A6856A8}" destId="{C72EC864-D260-4B43-A56F-B5E978B4348C}" srcOrd="8"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DC93B3-7DDD-4086-98B6-E613DF21E5A0}">
      <dsp:nvSpPr>
        <dsp:cNvPr id="0" name=""/>
        <dsp:cNvSpPr/>
      </dsp:nvSpPr>
      <dsp:spPr>
        <a:xfrm>
          <a:off x="0" y="713319"/>
          <a:ext cx="6336703"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718A27-F57D-4374-A521-937625620DB2}">
      <dsp:nvSpPr>
        <dsp:cNvPr id="0" name=""/>
        <dsp:cNvSpPr/>
      </dsp:nvSpPr>
      <dsp:spPr>
        <a:xfrm>
          <a:off x="316835" y="447639"/>
          <a:ext cx="4435692"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59" tIns="0" rIns="167659" bIns="0" numCol="1" spcCol="1270" anchor="ctr" anchorCtr="0">
          <a:noAutofit/>
        </a:bodyPr>
        <a:lstStyle/>
        <a:p>
          <a:pPr lvl="0" algn="l" defTabSz="800100">
            <a:lnSpc>
              <a:spcPct val="90000"/>
            </a:lnSpc>
            <a:spcBef>
              <a:spcPct val="0"/>
            </a:spcBef>
            <a:spcAft>
              <a:spcPct val="35000"/>
            </a:spcAft>
          </a:pPr>
          <a:r>
            <a:rPr lang="en-US" sz="1800" kern="1200" smtClean="0"/>
            <a:t>PHẦN 1: VĂN BẢN QUẢN LÝ VỀ ATTP</a:t>
          </a:r>
          <a:endParaRPr lang="en-US" sz="1800" kern="1200"/>
        </a:p>
      </dsp:txBody>
      <dsp:txXfrm>
        <a:off x="342774" y="473578"/>
        <a:ext cx="4383814" cy="479482"/>
      </dsp:txXfrm>
    </dsp:sp>
    <dsp:sp modelId="{0776CD76-47CC-49BD-A39E-00A67BAF6057}">
      <dsp:nvSpPr>
        <dsp:cNvPr id="0" name=""/>
        <dsp:cNvSpPr/>
      </dsp:nvSpPr>
      <dsp:spPr>
        <a:xfrm>
          <a:off x="0" y="1529799"/>
          <a:ext cx="6336703"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B7EF11-41FA-400F-919B-6081CB8AC6D1}">
      <dsp:nvSpPr>
        <dsp:cNvPr id="0" name=""/>
        <dsp:cNvSpPr/>
      </dsp:nvSpPr>
      <dsp:spPr>
        <a:xfrm>
          <a:off x="316835" y="1264120"/>
          <a:ext cx="4435692"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59" tIns="0" rIns="167659" bIns="0" numCol="1" spcCol="1270" anchor="ctr" anchorCtr="0">
          <a:noAutofit/>
        </a:bodyPr>
        <a:lstStyle/>
        <a:p>
          <a:pPr lvl="0" algn="l" defTabSz="800100">
            <a:lnSpc>
              <a:spcPct val="90000"/>
            </a:lnSpc>
            <a:spcBef>
              <a:spcPct val="0"/>
            </a:spcBef>
            <a:spcAft>
              <a:spcPct val="35000"/>
            </a:spcAft>
          </a:pPr>
          <a:r>
            <a:rPr lang="en-US" sz="1800" kern="1200" smtClean="0"/>
            <a:t>PHẦN 2: Khái niệm cơ bản về an toàn thực phẩm và ngộ độc thực phẩm</a:t>
          </a:r>
          <a:endParaRPr lang="en-US" sz="1800" kern="1200"/>
        </a:p>
      </dsp:txBody>
      <dsp:txXfrm>
        <a:off x="342774" y="1290059"/>
        <a:ext cx="4383814" cy="479482"/>
      </dsp:txXfrm>
    </dsp:sp>
    <dsp:sp modelId="{0CB25232-2FF5-4555-A529-0838B2C16C7A}">
      <dsp:nvSpPr>
        <dsp:cNvPr id="0" name=""/>
        <dsp:cNvSpPr/>
      </dsp:nvSpPr>
      <dsp:spPr>
        <a:xfrm>
          <a:off x="0" y="2346280"/>
          <a:ext cx="6336703"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8E57BF-E173-41DA-B0EB-7FADD8B78D2D}">
      <dsp:nvSpPr>
        <dsp:cNvPr id="0" name=""/>
        <dsp:cNvSpPr/>
      </dsp:nvSpPr>
      <dsp:spPr>
        <a:xfrm>
          <a:off x="316835" y="2080600"/>
          <a:ext cx="4435692"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59" tIns="0" rIns="167659" bIns="0" numCol="1" spcCol="1270" anchor="ctr" anchorCtr="0">
          <a:noAutofit/>
        </a:bodyPr>
        <a:lstStyle/>
        <a:p>
          <a:pPr lvl="0" algn="l" defTabSz="800100">
            <a:lnSpc>
              <a:spcPct val="90000"/>
            </a:lnSpc>
            <a:spcBef>
              <a:spcPct val="0"/>
            </a:spcBef>
            <a:spcAft>
              <a:spcPct val="35000"/>
            </a:spcAft>
          </a:pPr>
          <a:r>
            <a:rPr lang="en-US" sz="1800" kern="1200" smtClean="0"/>
            <a:t>PHẦN 3: Trách nhiệm của BGH nhà trường và các yêu cầu đối với BATT</a:t>
          </a:r>
          <a:endParaRPr lang="en-US" sz="1800" kern="1200"/>
        </a:p>
      </dsp:txBody>
      <dsp:txXfrm>
        <a:off x="342774" y="2106539"/>
        <a:ext cx="4383814" cy="479482"/>
      </dsp:txXfrm>
    </dsp:sp>
    <dsp:sp modelId="{C8CE42D4-BBC3-47F5-A1C9-A347633D2AD3}">
      <dsp:nvSpPr>
        <dsp:cNvPr id="0" name=""/>
        <dsp:cNvSpPr/>
      </dsp:nvSpPr>
      <dsp:spPr>
        <a:xfrm>
          <a:off x="0" y="3162760"/>
          <a:ext cx="6336703"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3E1CD1-8500-4930-A131-7D2219927B8B}">
      <dsp:nvSpPr>
        <dsp:cNvPr id="0" name=""/>
        <dsp:cNvSpPr/>
      </dsp:nvSpPr>
      <dsp:spPr>
        <a:xfrm>
          <a:off x="316835" y="2897080"/>
          <a:ext cx="4435692" cy="5313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59" tIns="0" rIns="167659" bIns="0" numCol="1" spcCol="1270" anchor="ctr" anchorCtr="0">
          <a:noAutofit/>
        </a:bodyPr>
        <a:lstStyle/>
        <a:p>
          <a:pPr lvl="0" algn="l" defTabSz="800100">
            <a:lnSpc>
              <a:spcPct val="90000"/>
            </a:lnSpc>
            <a:spcBef>
              <a:spcPct val="0"/>
            </a:spcBef>
            <a:spcAft>
              <a:spcPct val="35000"/>
            </a:spcAft>
          </a:pPr>
          <a:r>
            <a:rPr lang="en-US" sz="1800" kern="1200" smtClean="0"/>
            <a:t>Phần 4: Tồn tại và đề xuất phương pháp giải quyết</a:t>
          </a:r>
          <a:endParaRPr lang="en-US" sz="1800" kern="1200"/>
        </a:p>
      </dsp:txBody>
      <dsp:txXfrm>
        <a:off x="342774" y="2923019"/>
        <a:ext cx="4383814" cy="4794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7E91AB-3443-476A-B1D4-C9F0E25F91DB}">
      <dsp:nvSpPr>
        <dsp:cNvPr id="0" name=""/>
        <dsp:cNvSpPr/>
      </dsp:nvSpPr>
      <dsp:spPr>
        <a:xfrm>
          <a:off x="-3875908" y="-100970"/>
          <a:ext cx="4619376" cy="4619376"/>
        </a:xfrm>
        <a:prstGeom prst="blockArc">
          <a:avLst>
            <a:gd name="adj1" fmla="val 18900000"/>
            <a:gd name="adj2" fmla="val 2700000"/>
            <a:gd name="adj3" fmla="val 468"/>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283518-B1D7-44FD-9958-37511E5196FA}">
      <dsp:nvSpPr>
        <dsp:cNvPr id="0" name=""/>
        <dsp:cNvSpPr/>
      </dsp:nvSpPr>
      <dsp:spPr>
        <a:xfrm>
          <a:off x="389639" y="757839"/>
          <a:ext cx="2308402" cy="5275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8717" tIns="50800" rIns="50800" bIns="50800" numCol="1" spcCol="1270" anchor="ctr" anchorCtr="0">
          <a:noAutofit/>
        </a:bodyPr>
        <a:lstStyle/>
        <a:p>
          <a:pPr lvl="0" algn="l" defTabSz="889000">
            <a:lnSpc>
              <a:spcPct val="90000"/>
            </a:lnSpc>
            <a:spcBef>
              <a:spcPct val="0"/>
            </a:spcBef>
            <a:spcAft>
              <a:spcPct val="35000"/>
            </a:spcAft>
          </a:pPr>
          <a:r>
            <a:rPr lang="en-US" sz="2000" kern="1200" dirty="0">
              <a:latin typeface="Times New Roman" pitchFamily="18" charset="0"/>
              <a:cs typeface="Times New Roman" pitchFamily="18" charset="0"/>
            </a:rPr>
            <a:t>Theo </a:t>
          </a:r>
          <a:r>
            <a:rPr lang="en-US" sz="2000" kern="1200" dirty="0" err="1">
              <a:latin typeface="Times New Roman" pitchFamily="18" charset="0"/>
              <a:cs typeface="Times New Roman" pitchFamily="18" charset="0"/>
            </a:rPr>
            <a:t>quy</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mô</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số</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lượng</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người</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ăn</a:t>
          </a:r>
          <a:r>
            <a:rPr lang="en-US" sz="1500" kern="1200" dirty="0">
              <a:latin typeface="Times New Roman" pitchFamily="18" charset="0"/>
              <a:cs typeface="Times New Roman" pitchFamily="18" charset="0"/>
            </a:rPr>
            <a:t>)</a:t>
          </a:r>
          <a:endParaRPr lang="en-US" sz="1500" kern="1200" dirty="0"/>
        </a:p>
      </dsp:txBody>
      <dsp:txXfrm>
        <a:off x="389639" y="757839"/>
        <a:ext cx="2308402" cy="527517"/>
      </dsp:txXfrm>
    </dsp:sp>
    <dsp:sp modelId="{500A606E-D57D-4451-913C-0B4C2F1A2F58}">
      <dsp:nvSpPr>
        <dsp:cNvPr id="0" name=""/>
        <dsp:cNvSpPr/>
      </dsp:nvSpPr>
      <dsp:spPr>
        <a:xfrm>
          <a:off x="59941" y="691899"/>
          <a:ext cx="659396" cy="65939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087E11-6265-47DD-9EB9-8F8300B18B24}">
      <dsp:nvSpPr>
        <dsp:cNvPr id="0" name=""/>
        <dsp:cNvSpPr/>
      </dsp:nvSpPr>
      <dsp:spPr>
        <a:xfrm>
          <a:off x="692077" y="1549252"/>
          <a:ext cx="2005965" cy="5275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8717" tIns="50800" rIns="50800" bIns="50800" numCol="1" spcCol="1270" anchor="ctr" anchorCtr="0">
          <a:noAutofit/>
        </a:bodyPr>
        <a:lstStyle/>
        <a:p>
          <a:pPr lvl="0" algn="l" defTabSz="889000">
            <a:lnSpc>
              <a:spcPct val="90000"/>
            </a:lnSpc>
            <a:spcBef>
              <a:spcPct val="0"/>
            </a:spcBef>
            <a:spcAft>
              <a:spcPct val="35000"/>
            </a:spcAft>
            <a:buFontTx/>
            <a:buChar char="-"/>
          </a:pPr>
          <a:r>
            <a:rPr lang="en-US" sz="2000" kern="1200" dirty="0">
              <a:latin typeface="Times New Roman" pitchFamily="18" charset="0"/>
              <a:cs typeface="Times New Roman" pitchFamily="18" charset="0"/>
            </a:rPr>
            <a:t>Theo </a:t>
          </a:r>
          <a:r>
            <a:rPr lang="en-US" sz="2000" kern="1200" dirty="0" err="1">
              <a:latin typeface="Times New Roman" pitchFamily="18" charset="0"/>
              <a:cs typeface="Times New Roman" pitchFamily="18" charset="0"/>
            </a:rPr>
            <a:t>địa</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điểm</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ăn</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uống</a:t>
          </a:r>
          <a:endParaRPr lang="en-US" sz="2000" kern="1200" dirty="0"/>
        </a:p>
      </dsp:txBody>
      <dsp:txXfrm>
        <a:off x="692077" y="1549252"/>
        <a:ext cx="2005965" cy="527517"/>
      </dsp:txXfrm>
    </dsp:sp>
    <dsp:sp modelId="{86FB935C-3626-4B52-8AEB-DA57000AEB43}">
      <dsp:nvSpPr>
        <dsp:cNvPr id="0" name=""/>
        <dsp:cNvSpPr/>
      </dsp:nvSpPr>
      <dsp:spPr>
        <a:xfrm>
          <a:off x="362379" y="1483313"/>
          <a:ext cx="659396" cy="65939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F7726C-E6F5-40D3-B86C-AAF96199FB35}">
      <dsp:nvSpPr>
        <dsp:cNvPr id="0" name=""/>
        <dsp:cNvSpPr/>
      </dsp:nvSpPr>
      <dsp:spPr>
        <a:xfrm>
          <a:off x="692077" y="2340665"/>
          <a:ext cx="2005965" cy="5275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8717" tIns="50800" rIns="50800" bIns="50800" numCol="1" spcCol="1270" anchor="ctr" anchorCtr="0">
          <a:noAutofit/>
        </a:bodyPr>
        <a:lstStyle/>
        <a:p>
          <a:pPr lvl="0" algn="l" defTabSz="889000">
            <a:lnSpc>
              <a:spcPct val="90000"/>
            </a:lnSpc>
            <a:spcBef>
              <a:spcPct val="0"/>
            </a:spcBef>
            <a:spcAft>
              <a:spcPct val="35000"/>
            </a:spcAft>
            <a:buFontTx/>
            <a:buChar char="-"/>
          </a:pPr>
          <a:r>
            <a:rPr lang="en-US" sz="2000" kern="1200" dirty="0">
              <a:latin typeface="Times New Roman" pitchFamily="18" charset="0"/>
              <a:cs typeface="Times New Roman" pitchFamily="18" charset="0"/>
            </a:rPr>
            <a:t>Theo </a:t>
          </a:r>
          <a:r>
            <a:rPr lang="en-US" sz="2000" kern="1200" dirty="0" err="1">
              <a:latin typeface="Times New Roman" pitchFamily="18" charset="0"/>
              <a:cs typeface="Times New Roman" pitchFamily="18" charset="0"/>
            </a:rPr>
            <a:t>phương</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thức</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phân</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phối</a:t>
          </a:r>
          <a:endParaRPr lang="en-US" sz="2000" kern="1200" dirty="0"/>
        </a:p>
      </dsp:txBody>
      <dsp:txXfrm>
        <a:off x="692077" y="2340665"/>
        <a:ext cx="2005965" cy="527517"/>
      </dsp:txXfrm>
    </dsp:sp>
    <dsp:sp modelId="{DF0048FB-7CDD-4BAC-8921-6A16353131C3}">
      <dsp:nvSpPr>
        <dsp:cNvPr id="0" name=""/>
        <dsp:cNvSpPr/>
      </dsp:nvSpPr>
      <dsp:spPr>
        <a:xfrm>
          <a:off x="362379" y="2274726"/>
          <a:ext cx="659396" cy="65939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407C39-1985-45BD-8E33-B8BC5EC1E66F}">
      <dsp:nvSpPr>
        <dsp:cNvPr id="0" name=""/>
        <dsp:cNvSpPr/>
      </dsp:nvSpPr>
      <dsp:spPr>
        <a:xfrm>
          <a:off x="389639" y="3132079"/>
          <a:ext cx="2308402" cy="5275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8717" tIns="50800" rIns="50800" bIns="50800" numCol="1" spcCol="1270" anchor="ctr" anchorCtr="0">
          <a:noAutofit/>
        </a:bodyPr>
        <a:lstStyle/>
        <a:p>
          <a:pPr lvl="0" algn="l" defTabSz="889000">
            <a:lnSpc>
              <a:spcPct val="90000"/>
            </a:lnSpc>
            <a:spcBef>
              <a:spcPct val="0"/>
            </a:spcBef>
            <a:spcAft>
              <a:spcPct val="35000"/>
            </a:spcAft>
            <a:buFontTx/>
            <a:buChar char="-"/>
          </a:pPr>
          <a:r>
            <a:rPr lang="en-US" sz="2000" kern="1200" dirty="0">
              <a:latin typeface="Times New Roman" pitchFamily="18" charset="0"/>
              <a:cs typeface="Times New Roman" pitchFamily="18" charset="0"/>
            </a:rPr>
            <a:t>Theo </a:t>
          </a:r>
          <a:r>
            <a:rPr lang="en-US" sz="2000" kern="1200" dirty="0" err="1">
              <a:latin typeface="Times New Roman" pitchFamily="18" charset="0"/>
              <a:cs typeface="Times New Roman" pitchFamily="18" charset="0"/>
            </a:rPr>
            <a:t>đối</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tượng</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ăn</a:t>
          </a:r>
          <a:r>
            <a:rPr lang="en-US" sz="2000" kern="1200" dirty="0">
              <a:latin typeface="Times New Roman" pitchFamily="18" charset="0"/>
              <a:cs typeface="Times New Roman" pitchFamily="18" charset="0"/>
            </a:rPr>
            <a:t> </a:t>
          </a:r>
          <a:r>
            <a:rPr lang="en-US" sz="2000" kern="1200" dirty="0" err="1">
              <a:latin typeface="Times New Roman" pitchFamily="18" charset="0"/>
              <a:cs typeface="Times New Roman" pitchFamily="18" charset="0"/>
            </a:rPr>
            <a:t>uống</a:t>
          </a:r>
          <a:endParaRPr lang="en-US" sz="2000" kern="1200" dirty="0"/>
        </a:p>
      </dsp:txBody>
      <dsp:txXfrm>
        <a:off x="389639" y="3132079"/>
        <a:ext cx="2308402" cy="527517"/>
      </dsp:txXfrm>
    </dsp:sp>
    <dsp:sp modelId="{8D741D49-B4D0-4EB4-A70D-DBC7356D1556}">
      <dsp:nvSpPr>
        <dsp:cNvPr id="0" name=""/>
        <dsp:cNvSpPr/>
      </dsp:nvSpPr>
      <dsp:spPr>
        <a:xfrm>
          <a:off x="59941" y="3066139"/>
          <a:ext cx="659396" cy="659396"/>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00F53B-2A62-40F7-8307-5E0B6686CB12}">
      <dsp:nvSpPr>
        <dsp:cNvPr id="0" name=""/>
        <dsp:cNvSpPr/>
      </dsp:nvSpPr>
      <dsp:spPr>
        <a:xfrm>
          <a:off x="0" y="3710628"/>
          <a:ext cx="8229600" cy="12179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smtClean="0"/>
            <a:t>Giai đoạn 3</a:t>
          </a:r>
          <a:endParaRPr lang="en-US" sz="2400" kern="1200"/>
        </a:p>
      </dsp:txBody>
      <dsp:txXfrm>
        <a:off x="0" y="3710628"/>
        <a:ext cx="8229600" cy="657672"/>
      </dsp:txXfrm>
    </dsp:sp>
    <dsp:sp modelId="{578CDDEC-4FB8-4B46-A180-C4C6855ED37C}">
      <dsp:nvSpPr>
        <dsp:cNvPr id="0" name=""/>
        <dsp:cNvSpPr/>
      </dsp:nvSpPr>
      <dsp:spPr>
        <a:xfrm>
          <a:off x="0" y="4343942"/>
          <a:ext cx="4114799" cy="56023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US" sz="1700" kern="1200" smtClean="0"/>
            <a:t>Điều tra nguyên nhân, xác định bữa ăn nguyên nhân, thức ăn nguyên nhân</a:t>
          </a:r>
          <a:endParaRPr lang="en-US" sz="1700" kern="1200"/>
        </a:p>
      </dsp:txBody>
      <dsp:txXfrm>
        <a:off x="0" y="4343942"/>
        <a:ext cx="4114799" cy="560239"/>
      </dsp:txXfrm>
    </dsp:sp>
    <dsp:sp modelId="{72D4765E-7A7A-4F29-A3E6-B9C97ACD0CF1}">
      <dsp:nvSpPr>
        <dsp:cNvPr id="0" name=""/>
        <dsp:cNvSpPr/>
      </dsp:nvSpPr>
      <dsp:spPr>
        <a:xfrm>
          <a:off x="4114800" y="4320479"/>
          <a:ext cx="4114799" cy="56023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US" sz="1700" kern="1200" smtClean="0"/>
            <a:t>Tổng vệ sinh, khử trùng môi trường</a:t>
          </a:r>
          <a:endParaRPr lang="en-US" sz="1700" kern="1200"/>
        </a:p>
      </dsp:txBody>
      <dsp:txXfrm>
        <a:off x="4114800" y="4320479"/>
        <a:ext cx="4114799" cy="560239"/>
      </dsp:txXfrm>
    </dsp:sp>
    <dsp:sp modelId="{A869550A-4FDB-443E-A890-7967BC910D67}">
      <dsp:nvSpPr>
        <dsp:cNvPr id="0" name=""/>
        <dsp:cNvSpPr/>
      </dsp:nvSpPr>
      <dsp:spPr>
        <a:xfrm rot="10800000">
          <a:off x="0" y="1855749"/>
          <a:ext cx="8229600" cy="1873147"/>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smtClean="0"/>
            <a:t>Giai đoạn 2</a:t>
          </a:r>
          <a:endParaRPr lang="en-US" sz="2400" kern="1200"/>
        </a:p>
      </dsp:txBody>
      <dsp:txXfrm rot="-10800000">
        <a:off x="0" y="1855749"/>
        <a:ext cx="8229600" cy="657474"/>
      </dsp:txXfrm>
    </dsp:sp>
    <dsp:sp modelId="{FEED171A-AA0D-450A-B485-9C032851481F}">
      <dsp:nvSpPr>
        <dsp:cNvPr id="0" name=""/>
        <dsp:cNvSpPr/>
      </dsp:nvSpPr>
      <dsp:spPr>
        <a:xfrm>
          <a:off x="0" y="2513224"/>
          <a:ext cx="4114799" cy="56007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US" sz="1700" kern="1200" smtClean="0"/>
            <a:t>Huy động lực lượng y tế tổ chức khám và phân loại bệnh nhân</a:t>
          </a:r>
          <a:endParaRPr lang="en-US" sz="1700" kern="1200"/>
        </a:p>
      </dsp:txBody>
      <dsp:txXfrm>
        <a:off x="0" y="2513224"/>
        <a:ext cx="4114799" cy="560071"/>
      </dsp:txXfrm>
    </dsp:sp>
    <dsp:sp modelId="{EEAD6EE9-47F3-4B4D-A2F5-C880913E7F99}">
      <dsp:nvSpPr>
        <dsp:cNvPr id="0" name=""/>
        <dsp:cNvSpPr/>
      </dsp:nvSpPr>
      <dsp:spPr>
        <a:xfrm>
          <a:off x="4114800" y="2513224"/>
          <a:ext cx="4114799" cy="56007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US" sz="1700" kern="1200" smtClean="0"/>
            <a:t>Chuyển BN lên tuyến trên</a:t>
          </a:r>
          <a:endParaRPr lang="en-US" sz="1700" kern="1200"/>
        </a:p>
      </dsp:txBody>
      <dsp:txXfrm>
        <a:off x="4114800" y="2513224"/>
        <a:ext cx="4114799" cy="560071"/>
      </dsp:txXfrm>
    </dsp:sp>
    <dsp:sp modelId="{37C4DB0E-7C70-4C49-85C1-B6A10B202820}">
      <dsp:nvSpPr>
        <dsp:cNvPr id="0" name=""/>
        <dsp:cNvSpPr/>
      </dsp:nvSpPr>
      <dsp:spPr>
        <a:xfrm rot="10800000">
          <a:off x="0" y="871"/>
          <a:ext cx="8229600" cy="1873147"/>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smtClean="0"/>
            <a:t>Giai đoạn 1</a:t>
          </a:r>
          <a:endParaRPr lang="en-US" sz="2400" kern="1200"/>
        </a:p>
      </dsp:txBody>
      <dsp:txXfrm rot="-10800000">
        <a:off x="0" y="871"/>
        <a:ext cx="8229600" cy="657474"/>
      </dsp:txXfrm>
    </dsp:sp>
    <dsp:sp modelId="{6CBD786E-3526-45C7-A1EB-420214E7D9BD}">
      <dsp:nvSpPr>
        <dsp:cNvPr id="0" name=""/>
        <dsp:cNvSpPr/>
      </dsp:nvSpPr>
      <dsp:spPr>
        <a:xfrm>
          <a:off x="0" y="658346"/>
          <a:ext cx="4114799" cy="56007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US" sz="1700" kern="1200" smtClean="0"/>
            <a:t>KCB tại phòng y tế</a:t>
          </a:r>
          <a:endParaRPr lang="en-US" sz="1700" kern="1200"/>
        </a:p>
      </dsp:txBody>
      <dsp:txXfrm>
        <a:off x="0" y="658346"/>
        <a:ext cx="4114799" cy="560071"/>
      </dsp:txXfrm>
    </dsp:sp>
    <dsp:sp modelId="{B43C966D-29A7-4ED3-87C0-1C51AB4D0625}">
      <dsp:nvSpPr>
        <dsp:cNvPr id="0" name=""/>
        <dsp:cNvSpPr/>
      </dsp:nvSpPr>
      <dsp:spPr>
        <a:xfrm>
          <a:off x="4114800" y="658346"/>
          <a:ext cx="4114799" cy="56007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lvl="0" algn="ctr" defTabSz="755650">
            <a:lnSpc>
              <a:spcPct val="90000"/>
            </a:lnSpc>
            <a:spcBef>
              <a:spcPct val="0"/>
            </a:spcBef>
            <a:spcAft>
              <a:spcPct val="35000"/>
            </a:spcAft>
          </a:pPr>
          <a:r>
            <a:rPr lang="en-US" sz="1700" kern="1200" smtClean="0"/>
            <a:t>Thông báo đến CQ QLNN, Hội PHHS</a:t>
          </a:r>
          <a:endParaRPr lang="en-US" sz="1700" kern="1200"/>
        </a:p>
      </dsp:txBody>
      <dsp:txXfrm>
        <a:off x="4114800" y="658346"/>
        <a:ext cx="4114799" cy="5600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4D0E1-4D81-4085-9A23-0A237185C8B5}">
      <dsp:nvSpPr>
        <dsp:cNvPr id="0" name=""/>
        <dsp:cNvSpPr/>
      </dsp:nvSpPr>
      <dsp:spPr>
        <a:xfrm>
          <a:off x="1018359" y="190"/>
          <a:ext cx="6203024" cy="13512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latin typeface="Times New Roman" pitchFamily="18" charset="0"/>
              <a:cs typeface="Times New Roman" pitchFamily="18" charset="0"/>
            </a:rPr>
            <a:t>BGH, người QL BATT, người quản lý ATTP của đơn vị cung cấp suất ăn, người trực tiếp sơ chế, chế biến thực phẩm </a:t>
          </a:r>
          <a:endParaRPr lang="en-US" sz="2000" kern="1200">
            <a:latin typeface="Times New Roman" pitchFamily="18" charset="0"/>
            <a:cs typeface="Times New Roman" pitchFamily="18" charset="0"/>
          </a:endParaRPr>
        </a:p>
      </dsp:txBody>
      <dsp:txXfrm>
        <a:off x="1084323" y="66154"/>
        <a:ext cx="6071096" cy="1219353"/>
      </dsp:txXfrm>
    </dsp:sp>
    <dsp:sp modelId="{BDA3EF01-E447-4B44-B4CE-2EDC4E3DC2E3}">
      <dsp:nvSpPr>
        <dsp:cNvPr id="0" name=""/>
        <dsp:cNvSpPr/>
      </dsp:nvSpPr>
      <dsp:spPr>
        <a:xfrm>
          <a:off x="1937122" y="1034311"/>
          <a:ext cx="3600474" cy="3600474"/>
        </a:xfrm>
        <a:custGeom>
          <a:avLst/>
          <a:gdLst/>
          <a:ahLst/>
          <a:cxnLst/>
          <a:rect l="0" t="0" r="0" b="0"/>
          <a:pathLst>
            <a:path>
              <a:moveTo>
                <a:pt x="2826911" y="321456"/>
              </a:moveTo>
              <a:arcTo wR="1800237" hR="1800237" stAng="18286267" swAng="142470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58E79C1-0216-4BFF-B9D3-514111941F79}">
      <dsp:nvSpPr>
        <dsp:cNvPr id="0" name=""/>
        <dsp:cNvSpPr/>
      </dsp:nvSpPr>
      <dsp:spPr>
        <a:xfrm>
          <a:off x="4330820" y="1900810"/>
          <a:ext cx="3167277" cy="13512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just" defTabSz="889000">
            <a:lnSpc>
              <a:spcPct val="90000"/>
            </a:lnSpc>
            <a:spcBef>
              <a:spcPct val="0"/>
            </a:spcBef>
            <a:spcAft>
              <a:spcPct val="35000"/>
            </a:spcAft>
          </a:pPr>
          <a:r>
            <a:rPr lang="en-US" sz="2000" kern="1200" smtClean="0">
              <a:latin typeface="Times New Roman" pitchFamily="18" charset="0"/>
              <a:cs typeface="Times New Roman" pitchFamily="18" charset="0"/>
            </a:rPr>
            <a:t>Có giấy KSK còn hiệu lực, được chủ cơ sở xác nhận không mắc các bệnh lây nhiễm trong khi sơ chế, chế biến</a:t>
          </a:r>
          <a:endParaRPr lang="en-US" sz="2000" kern="1200">
            <a:latin typeface="Times New Roman" pitchFamily="18" charset="0"/>
            <a:cs typeface="Times New Roman" pitchFamily="18" charset="0"/>
          </a:endParaRPr>
        </a:p>
      </dsp:txBody>
      <dsp:txXfrm>
        <a:off x="4396784" y="1966774"/>
        <a:ext cx="3035349" cy="1219353"/>
      </dsp:txXfrm>
    </dsp:sp>
    <dsp:sp modelId="{F4276EE9-E7F7-4FBB-AA38-ABEEDB74B87D}">
      <dsp:nvSpPr>
        <dsp:cNvPr id="0" name=""/>
        <dsp:cNvSpPr/>
      </dsp:nvSpPr>
      <dsp:spPr>
        <a:xfrm>
          <a:off x="2285238" y="744936"/>
          <a:ext cx="3600474" cy="3600474"/>
        </a:xfrm>
        <a:custGeom>
          <a:avLst/>
          <a:gdLst/>
          <a:ahLst/>
          <a:cxnLst/>
          <a:rect l="0" t="0" r="0" b="0"/>
          <a:pathLst>
            <a:path>
              <a:moveTo>
                <a:pt x="3442466" y="2537757"/>
              </a:moveTo>
              <a:arcTo wR="1800237" hR="1800237" stAng="1451083" swAng="804603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832AD87-3BF2-4168-A9B1-3F5487B54368}">
      <dsp:nvSpPr>
        <dsp:cNvPr id="0" name=""/>
        <dsp:cNvSpPr/>
      </dsp:nvSpPr>
      <dsp:spPr>
        <a:xfrm>
          <a:off x="658423" y="1828800"/>
          <a:ext cx="3208252" cy="13512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smtClean="0">
              <a:latin typeface="Times New Roman" pitchFamily="18" charset="0"/>
              <a:cs typeface="Times New Roman" pitchFamily="18" charset="0"/>
            </a:rPr>
            <a:t>Được bồi dưỡng kiến thức 1 năm/lần và có xác nhận tập huấn kiến thức ATTP</a:t>
          </a:r>
          <a:endParaRPr lang="en-US" sz="2000" kern="1200">
            <a:latin typeface="Times New Roman" pitchFamily="18" charset="0"/>
            <a:cs typeface="Times New Roman" pitchFamily="18" charset="0"/>
          </a:endParaRPr>
        </a:p>
      </dsp:txBody>
      <dsp:txXfrm>
        <a:off x="724387" y="1894764"/>
        <a:ext cx="3076324" cy="1219353"/>
      </dsp:txXfrm>
    </dsp:sp>
    <dsp:sp modelId="{C72EC864-D260-4B43-A56F-B5E978B4348C}">
      <dsp:nvSpPr>
        <dsp:cNvPr id="0" name=""/>
        <dsp:cNvSpPr/>
      </dsp:nvSpPr>
      <dsp:spPr>
        <a:xfrm>
          <a:off x="2631224" y="1049623"/>
          <a:ext cx="3600474" cy="3600474"/>
        </a:xfrm>
        <a:custGeom>
          <a:avLst/>
          <a:gdLst/>
          <a:ahLst/>
          <a:cxnLst/>
          <a:rect l="0" t="0" r="0" b="0"/>
          <a:pathLst>
            <a:path>
              <a:moveTo>
                <a:pt x="321443" y="773580"/>
              </a:moveTo>
              <a:arcTo wR="1800237" hR="1800237" stAng="12886225" swAng="128110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4276778" cy="336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6083" name="Rectangle 3"/>
          <p:cNvSpPr>
            <a:spLocks noGrp="1" noChangeArrowheads="1"/>
          </p:cNvSpPr>
          <p:nvPr>
            <p:ph type="dt" sz="quarter" idx="1"/>
          </p:nvPr>
        </p:nvSpPr>
        <p:spPr bwMode="auto">
          <a:xfrm>
            <a:off x="5590426" y="0"/>
            <a:ext cx="4276778" cy="336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6084" name="Rectangle 4"/>
          <p:cNvSpPr>
            <a:spLocks noGrp="1" noChangeArrowheads="1"/>
          </p:cNvSpPr>
          <p:nvPr>
            <p:ph type="ftr" sz="quarter" idx="2"/>
          </p:nvPr>
        </p:nvSpPr>
        <p:spPr bwMode="auto">
          <a:xfrm>
            <a:off x="0" y="6397806"/>
            <a:ext cx="4276778" cy="336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6085" name="Rectangle 5"/>
          <p:cNvSpPr>
            <a:spLocks noGrp="1" noChangeArrowheads="1"/>
          </p:cNvSpPr>
          <p:nvPr>
            <p:ph type="sldNum" sz="quarter" idx="3"/>
          </p:nvPr>
        </p:nvSpPr>
        <p:spPr bwMode="auto">
          <a:xfrm>
            <a:off x="5590426" y="6397806"/>
            <a:ext cx="4276778" cy="336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A172F1D-0E43-405C-9DD8-B0CF83CE2228}" type="slidenum">
              <a:rPr lang="en-US"/>
              <a:pPr/>
              <a:t>‹#›</a:t>
            </a:fld>
            <a:endParaRPr lang="en-US"/>
          </a:p>
        </p:txBody>
      </p:sp>
    </p:spTree>
    <p:extLst>
      <p:ext uri="{BB962C8B-B14F-4D97-AF65-F5344CB8AC3E}">
        <p14:creationId xmlns:p14="http://schemas.microsoft.com/office/powerpoint/2010/main" val="512767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4276778" cy="336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195" name="Rectangle 3"/>
          <p:cNvSpPr>
            <a:spLocks noGrp="1" noChangeArrowheads="1"/>
          </p:cNvSpPr>
          <p:nvPr>
            <p:ph type="dt" idx="1"/>
          </p:nvPr>
        </p:nvSpPr>
        <p:spPr bwMode="auto">
          <a:xfrm>
            <a:off x="5590426" y="0"/>
            <a:ext cx="4276778" cy="336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6" name="Rectangle 4"/>
          <p:cNvSpPr>
            <a:spLocks noGrp="1" noRot="1" noChangeAspect="1" noChangeArrowheads="1" noTextEdit="1"/>
          </p:cNvSpPr>
          <p:nvPr>
            <p:ph type="sldImg" idx="2"/>
          </p:nvPr>
        </p:nvSpPr>
        <p:spPr bwMode="auto">
          <a:xfrm>
            <a:off x="3251200" y="504825"/>
            <a:ext cx="3367088" cy="2525713"/>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86949" y="3199488"/>
            <a:ext cx="7895590" cy="303109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8" name="Rectangle 6"/>
          <p:cNvSpPr>
            <a:spLocks noGrp="1" noChangeArrowheads="1"/>
          </p:cNvSpPr>
          <p:nvPr>
            <p:ph type="ftr" sz="quarter" idx="4"/>
          </p:nvPr>
        </p:nvSpPr>
        <p:spPr bwMode="auto">
          <a:xfrm>
            <a:off x="0" y="6397806"/>
            <a:ext cx="4276778" cy="336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199" name="Rectangle 7"/>
          <p:cNvSpPr>
            <a:spLocks noGrp="1" noChangeArrowheads="1"/>
          </p:cNvSpPr>
          <p:nvPr>
            <p:ph type="sldNum" sz="quarter" idx="5"/>
          </p:nvPr>
        </p:nvSpPr>
        <p:spPr bwMode="auto">
          <a:xfrm>
            <a:off x="5590426" y="6397806"/>
            <a:ext cx="4276778" cy="3367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1AF2B41-D987-4892-A33C-EE02A64227DB}" type="slidenum">
              <a:rPr lang="en-US"/>
              <a:pPr/>
              <a:t>‹#›</a:t>
            </a:fld>
            <a:endParaRPr lang="en-US"/>
          </a:p>
        </p:txBody>
      </p:sp>
    </p:spTree>
    <p:extLst>
      <p:ext uri="{BB962C8B-B14F-4D97-AF65-F5344CB8AC3E}">
        <p14:creationId xmlns:p14="http://schemas.microsoft.com/office/powerpoint/2010/main" val="390507914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96E832-1E22-4661-B8CD-01BF87736BF2}" type="slidenum">
              <a:rPr lang="en-US"/>
              <a:pPr/>
              <a:t>5</a:t>
            </a:fld>
            <a:endParaRPr lang="en-US"/>
          </a:p>
        </p:txBody>
      </p:sp>
      <p:sp>
        <p:nvSpPr>
          <p:cNvPr id="9218" name="Rectangle 2"/>
          <p:cNvSpPr>
            <a:spLocks noGrp="1" noRot="1" noChangeAspect="1" noChangeArrowheads="1" noTextEdit="1"/>
          </p:cNvSpPr>
          <p:nvPr>
            <p:ph type="sldImg"/>
          </p:nvPr>
        </p:nvSpPr>
        <p:spPr>
          <a:xfrm>
            <a:off x="3252788" y="504825"/>
            <a:ext cx="3367087" cy="2525713"/>
          </a:xfrm>
          <a:ln/>
        </p:spPr>
      </p:sp>
      <p:sp>
        <p:nvSpPr>
          <p:cNvPr id="9219" name="Rectangle 3"/>
          <p:cNvSpPr>
            <a:spLocks noGrp="1" noChangeArrowheads="1"/>
          </p:cNvSpPr>
          <p:nvPr>
            <p:ph type="body" idx="1"/>
          </p:nvPr>
        </p:nvSpPr>
        <p:spPr/>
        <p:txBody>
          <a:bodyPr/>
          <a:lstStyle/>
          <a:p>
            <a:r>
              <a:rPr lang="en-US"/>
              <a:t>Content Layouts</a:t>
            </a:r>
          </a:p>
        </p:txBody>
      </p:sp>
    </p:spTree>
    <p:extLst>
      <p:ext uri="{BB962C8B-B14F-4D97-AF65-F5344CB8AC3E}">
        <p14:creationId xmlns:p14="http://schemas.microsoft.com/office/powerpoint/2010/main" val="3426985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cs typeface="Arial" pitchFamily="34" charset="0"/>
              </a:defRPr>
            </a:lvl1pPr>
            <a:lvl2pPr marL="742950" indent="-285750">
              <a:defRPr sz="2000">
                <a:solidFill>
                  <a:schemeClr val="tx1"/>
                </a:solidFill>
                <a:latin typeface="Arial" pitchFamily="34" charset="0"/>
                <a:cs typeface="Arial" pitchFamily="34" charset="0"/>
              </a:defRPr>
            </a:lvl2pPr>
            <a:lvl3pPr marL="1143000" indent="-228600">
              <a:defRPr sz="2000">
                <a:solidFill>
                  <a:schemeClr val="tx1"/>
                </a:solidFill>
                <a:latin typeface="Arial" pitchFamily="34" charset="0"/>
                <a:cs typeface="Arial" pitchFamily="34" charset="0"/>
              </a:defRPr>
            </a:lvl3pPr>
            <a:lvl4pPr marL="1600200" indent="-228600">
              <a:defRPr sz="2000">
                <a:solidFill>
                  <a:schemeClr val="tx1"/>
                </a:solidFill>
                <a:latin typeface="Arial" pitchFamily="34" charset="0"/>
                <a:cs typeface="Arial" pitchFamily="34" charset="0"/>
              </a:defRPr>
            </a:lvl4pPr>
            <a:lvl5pPr marL="2057400" indent="-22860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fld id="{F950CA82-0D36-4058-8909-C67715B443ED}" type="slidenum">
              <a:rPr lang="en-US" altLang="en-US" sz="1200"/>
              <a:pPr/>
              <a:t>8</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itchFamily="34" charset="0"/>
                <a:cs typeface="Arial" pitchFamily="34" charset="0"/>
              </a:defRPr>
            </a:lvl1pPr>
            <a:lvl2pPr marL="742950" indent="-285750">
              <a:defRPr sz="2000">
                <a:solidFill>
                  <a:schemeClr val="tx1"/>
                </a:solidFill>
                <a:latin typeface="Arial" pitchFamily="34" charset="0"/>
                <a:cs typeface="Arial" pitchFamily="34" charset="0"/>
              </a:defRPr>
            </a:lvl2pPr>
            <a:lvl3pPr marL="1143000" indent="-228600">
              <a:defRPr sz="2000">
                <a:solidFill>
                  <a:schemeClr val="tx1"/>
                </a:solidFill>
                <a:latin typeface="Arial" pitchFamily="34" charset="0"/>
                <a:cs typeface="Arial" pitchFamily="34" charset="0"/>
              </a:defRPr>
            </a:lvl3pPr>
            <a:lvl4pPr marL="1600200" indent="-228600">
              <a:defRPr sz="2000">
                <a:solidFill>
                  <a:schemeClr val="tx1"/>
                </a:solidFill>
                <a:latin typeface="Arial" pitchFamily="34" charset="0"/>
                <a:cs typeface="Arial" pitchFamily="34" charset="0"/>
              </a:defRPr>
            </a:lvl4pPr>
            <a:lvl5pPr marL="2057400" indent="-228600">
              <a:defRPr sz="20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cs typeface="Arial" pitchFamily="34" charset="0"/>
              </a:defRPr>
            </a:lvl9pPr>
          </a:lstStyle>
          <a:p>
            <a:fld id="{A6B71081-7564-41FE-BDDF-2165F8BE4C36}" type="slidenum">
              <a:rPr lang="en-US" altLang="en-US" sz="1200"/>
              <a:pPr/>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10.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11.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4.xml"/><Relationship Id="rId5" Type="http://schemas.openxmlformats.org/officeDocument/2006/relationships/image" Target="../media/image13.png"/><Relationship Id="rId4" Type="http://schemas.openxmlformats.org/officeDocument/2006/relationships/image" Target="../media/image4.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752600" y="2819400"/>
            <a:ext cx="7391400" cy="781050"/>
          </a:xfrm>
        </p:spPr>
        <p:txBody>
          <a:bodyPr/>
          <a:lstStyle>
            <a:lvl1pPr algn="l">
              <a:defRPr sz="3600" b="0"/>
            </a:lvl1pPr>
          </a:lstStyle>
          <a:p>
            <a:r>
              <a:rPr lang="en-US" altLang="zh-CN" smtClean="0"/>
              <a:t>Click to edit Master title style</a:t>
            </a:r>
            <a:endParaRPr lang="en-US" altLang="zh-CN"/>
          </a:p>
        </p:txBody>
      </p:sp>
      <p:sp>
        <p:nvSpPr>
          <p:cNvPr id="6147" name="Rectangle 3"/>
          <p:cNvSpPr>
            <a:spLocks noGrp="1" noChangeArrowheads="1"/>
          </p:cNvSpPr>
          <p:nvPr>
            <p:ph type="subTitle" idx="1"/>
          </p:nvPr>
        </p:nvSpPr>
        <p:spPr>
          <a:xfrm>
            <a:off x="1752600" y="3657600"/>
            <a:ext cx="7010400" cy="990600"/>
          </a:xfrm>
        </p:spPr>
        <p:txBody>
          <a:bodyPr/>
          <a:lstStyle>
            <a:lvl1pPr marL="0" indent="0">
              <a:buFontTx/>
              <a:buNone/>
              <a:defRPr sz="1600"/>
            </a:lvl1pPr>
          </a:lstStyle>
          <a:p>
            <a:r>
              <a:rPr lang="en-US" altLang="zh-CN" smtClean="0"/>
              <a:t>Click to edit Master subtitle style</a:t>
            </a:r>
            <a:endParaRPr lang="en-US" altLang="zh-CN"/>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F4AF4815-9EB7-48C4-AD21-82F659B0F1CF}" type="slidenum">
              <a:rPr lang="en-US" altLang="zh-CN"/>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EA123633-64C7-40E4-803B-40EA57D20437}" type="slidenum">
              <a:rPr lang="en-US" altLang="zh-CN"/>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867400"/>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57200" y="152400"/>
            <a:ext cx="6019800" cy="5867400"/>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53301BA8-57DA-4769-AD94-65172CE2C092}" type="slidenum">
              <a:rPr lang="en-US" altLang="zh-CN"/>
              <a:pPr>
                <a:defRPr/>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25438"/>
            <a:ext cx="8229600" cy="9271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r>
              <a:rPr lang="en-US"/>
              <a:t>Click icon to add chart</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B8E63D1-8989-4A5D-8D10-C93CD810395E}"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êu đề bản chiếu">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752600" y="2819400"/>
            <a:ext cx="7391400" cy="781050"/>
          </a:xfrm>
        </p:spPr>
        <p:txBody>
          <a:bodyPr/>
          <a:lstStyle>
            <a:lvl1pPr algn="l">
              <a:defRPr sz="3600" b="0"/>
            </a:lvl1pPr>
          </a:lstStyle>
          <a:p>
            <a:r>
              <a:rPr lang="en-US" altLang="zh-CN" smtClean="0"/>
              <a:t>Click to edit Master title style</a:t>
            </a:r>
            <a:endParaRPr lang="en-US" altLang="zh-CN"/>
          </a:p>
        </p:txBody>
      </p:sp>
      <p:sp>
        <p:nvSpPr>
          <p:cNvPr id="6147" name="Rectangle 3"/>
          <p:cNvSpPr>
            <a:spLocks noGrp="1" noChangeArrowheads="1"/>
          </p:cNvSpPr>
          <p:nvPr>
            <p:ph type="subTitle" idx="1"/>
          </p:nvPr>
        </p:nvSpPr>
        <p:spPr>
          <a:xfrm>
            <a:off x="1752600" y="3657600"/>
            <a:ext cx="7010400" cy="990600"/>
          </a:xfrm>
        </p:spPr>
        <p:txBody>
          <a:bodyPr/>
          <a:lstStyle>
            <a:lvl1pPr marL="0" indent="0">
              <a:buFontTx/>
              <a:buNone/>
              <a:defRPr sz="1600"/>
            </a:lvl1pPr>
          </a:lstStyle>
          <a:p>
            <a:r>
              <a:rPr lang="en-US" altLang="zh-CN" smtClean="0"/>
              <a:t>Click to edit Master subtitle style</a:t>
            </a:r>
            <a:endParaRPr lang="en-US" altLang="zh-CN"/>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CF977E10-87A8-4108-A5FD-A6C1AD16B9D8}" type="slidenum">
              <a:rPr lang="en-US" altLang="zh-CN"/>
              <a:pPr>
                <a:defRPr/>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êu đề và Nội dun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327309AB-BA5E-47F1-BCA4-A6A038B74B0E}" type="slidenum">
              <a:rPr lang="en-US" altLang="zh-CN"/>
              <a:pPr>
                <a:defRPr/>
              </a:pPr>
              <a:t>‹#›</a:t>
            </a:fld>
            <a:endParaRPr lang="en-US" altLang="zh-C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24FA835F-5383-4618-B555-B802F62D2870}" type="slidenum">
              <a:rPr lang="en-US" altLang="zh-CN"/>
              <a:pPr>
                <a:defRPr/>
              </a:pPr>
              <a:t>‹#›</a:t>
            </a:fld>
            <a:endParaRPr lang="en-US" altLang="zh-C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609600" y="1143000"/>
            <a:ext cx="3962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724400" y="1143000"/>
            <a:ext cx="3962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CE558054-E419-44CB-A9A1-4E88D8EC5C1D}" type="slidenum">
              <a:rPr lang="en-US" altLang="zh-CN"/>
              <a:pPr>
                <a:defRPr/>
              </a:pPr>
              <a:t>‹#›</a:t>
            </a:fld>
            <a:endParaRPr lang="en-US" altLang="zh-C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A5C758AD-2183-4D9C-BF9A-A9A638ADECB7}" type="slidenum">
              <a:rPr lang="en-US" altLang="zh-CN"/>
              <a:pPr>
                <a:defRPr/>
              </a:pPr>
              <a:t>‹#›</a:t>
            </a:fld>
            <a:endParaRPr lang="en-US"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8B9ACAE9-9BC5-4BFC-B756-D57538249E95}" type="slidenum">
              <a:rPr lang="en-US" altLang="zh-CN"/>
              <a:pPr>
                <a:defRPr/>
              </a:pPr>
              <a:t>‹#›</a:t>
            </a:fld>
            <a:endParaRPr lang="en-US"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2F9F1104-8B48-4B32-8D7F-87EA88C511EE}"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DEE14B76-FE09-4EAD-9DF7-D1EA69A98AC1}" type="slidenum">
              <a:rPr lang="en-US" altLang="zh-CN"/>
              <a:pPr>
                <a:defRPr/>
              </a:pPr>
              <a:t>‹#›</a:t>
            </a:fld>
            <a:endParaRPr lang="en-US"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A0FCA166-EA7B-402D-A5A6-737103930279}" type="slidenum">
              <a:rPr lang="en-US" altLang="zh-CN"/>
              <a:pPr>
                <a:defRPr/>
              </a:pPr>
              <a:t>‹#›</a:t>
            </a:fld>
            <a:endParaRPr lang="en-US" altLang="zh-C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smtClean="0"/>
              <a:t>Click icon to add picture</a:t>
            </a:r>
            <a:endParaRPr lang="zh-CN" alt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95C34868-C4DC-4817-A547-043360CA4C2B}" type="slidenum">
              <a:rPr lang="en-US" altLang="zh-CN"/>
              <a:pPr>
                <a:defRPr/>
              </a:pPr>
              <a:t>‹#›</a:t>
            </a:fld>
            <a:endParaRPr lang="en-US" altLang="zh-C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321BA537-70FF-497D-A291-651E284131F3}" type="slidenum">
              <a:rPr lang="en-US" altLang="zh-CN"/>
              <a:pPr>
                <a:defRPr/>
              </a:pPr>
              <a:t>‹#›</a:t>
            </a:fld>
            <a:endParaRPr lang="en-US" altLang="zh-C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867400"/>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57200" y="152400"/>
            <a:ext cx="6019800" cy="5867400"/>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ECA263B6-1796-401C-9AC1-9DA53982C43F}" type="slidenum">
              <a:rPr lang="en-US" altLang="zh-CN"/>
              <a:pPr>
                <a:defRPr/>
              </a:pPr>
              <a:t>‹#›</a:t>
            </a:fld>
            <a:endParaRPr lang="en-US" altLang="zh-C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êu đề bản chiếu">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752600" y="2819400"/>
            <a:ext cx="7391400" cy="781050"/>
          </a:xfrm>
        </p:spPr>
        <p:txBody>
          <a:bodyPr/>
          <a:lstStyle>
            <a:lvl1pPr algn="l">
              <a:defRPr sz="3600" b="0"/>
            </a:lvl1pPr>
          </a:lstStyle>
          <a:p>
            <a:r>
              <a:rPr lang="en-US" altLang="zh-CN" smtClean="0"/>
              <a:t>Click to edit Master title style</a:t>
            </a:r>
            <a:endParaRPr lang="en-US" altLang="zh-CN"/>
          </a:p>
        </p:txBody>
      </p:sp>
      <p:sp>
        <p:nvSpPr>
          <p:cNvPr id="6147" name="Rectangle 3"/>
          <p:cNvSpPr>
            <a:spLocks noGrp="1" noChangeArrowheads="1"/>
          </p:cNvSpPr>
          <p:nvPr>
            <p:ph type="subTitle" idx="1"/>
          </p:nvPr>
        </p:nvSpPr>
        <p:spPr>
          <a:xfrm>
            <a:off x="1752600" y="3657600"/>
            <a:ext cx="7010400" cy="990600"/>
          </a:xfrm>
        </p:spPr>
        <p:txBody>
          <a:bodyPr/>
          <a:lstStyle>
            <a:lvl1pPr marL="0" indent="0">
              <a:buFontTx/>
              <a:buNone/>
              <a:defRPr sz="1600"/>
            </a:lvl1pPr>
          </a:lstStyle>
          <a:p>
            <a:r>
              <a:rPr lang="en-US" altLang="zh-CN" smtClean="0"/>
              <a:t>Click to edit Master subtitle style</a:t>
            </a:r>
            <a:endParaRPr lang="en-US" altLang="zh-CN"/>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6205C182-E496-4B78-B116-15BB3A704DE2}" type="slidenum">
              <a:rPr lang="en-US" altLang="zh-CN"/>
              <a:pPr>
                <a:defRPr/>
              </a:pPr>
              <a:t>‹#›</a:t>
            </a:fld>
            <a:endParaRPr lang="en-US" altLang="zh-C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êu đề và Nội dun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9DB78E21-830F-432A-BE53-94C080E63593}" type="slidenum">
              <a:rPr lang="en-US" altLang="zh-CN"/>
              <a:pPr>
                <a:defRPr/>
              </a:pPr>
              <a:t>‹#›</a:t>
            </a:fld>
            <a:endParaRPr lang="en-US" altLang="zh-CN"/>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C1A7792B-F275-402A-BBAD-76B4E924B01D}" type="slidenum">
              <a:rPr lang="en-US" altLang="zh-CN"/>
              <a:pPr>
                <a:defRPr/>
              </a:pPr>
              <a:t>‹#›</a:t>
            </a:fld>
            <a:endParaRPr lang="en-US" altLang="zh-C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609600" y="1143000"/>
            <a:ext cx="3962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724400" y="1143000"/>
            <a:ext cx="3962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2CED45A2-00FC-47C2-BEEF-45A69B244EE4}" type="slidenum">
              <a:rPr lang="en-US" altLang="zh-CN"/>
              <a:pPr>
                <a:defRPr/>
              </a:pPr>
              <a:t>‹#›</a:t>
            </a:fld>
            <a:endParaRPr lang="en-US" altLang="zh-CN"/>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9E18F0F3-6DC2-4B6A-9E5B-D7EA7785A169}" type="slidenum">
              <a:rPr lang="en-US" altLang="zh-CN"/>
              <a:pPr>
                <a:defRPr/>
              </a:pPr>
              <a:t>‹#›</a:t>
            </a:fld>
            <a:endParaRPr lang="en-US" altLang="zh-CN"/>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863BC8F2-E88C-40F1-9FE2-56672BF3846A}" type="slidenum">
              <a:rPr lang="en-US" altLang="zh-CN"/>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2AC8CFB3-D09F-46C0-BBE2-AB42A23BA5C9}" type="slidenum">
              <a:rPr lang="en-US" altLang="zh-CN"/>
              <a:pPr>
                <a:defRPr/>
              </a:pPr>
              <a:t>‹#›</a:t>
            </a:fld>
            <a:endParaRPr lang="en-US" altLang="zh-C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6B3304C2-FDC8-4518-94FB-EDD25ABE658C}" type="slidenum">
              <a:rPr lang="en-US" altLang="zh-CN"/>
              <a:pPr>
                <a:defRPr/>
              </a:pPr>
              <a:t>‹#›</a:t>
            </a:fld>
            <a:endParaRPr lang="en-US" altLang="zh-CN"/>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B3F69BC4-40F3-47E6-B875-05AC87D952DD}" type="slidenum">
              <a:rPr lang="en-US" altLang="zh-CN"/>
              <a:pPr>
                <a:defRPr/>
              </a:pPr>
              <a:t>‹#›</a:t>
            </a:fld>
            <a:endParaRPr lang="en-US" altLang="zh-CN"/>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smtClean="0"/>
              <a:t>Click icon to add picture</a:t>
            </a:r>
            <a:endParaRPr lang="zh-CN" alt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332CF92F-B74A-4068-8871-8515F2854A68}" type="slidenum">
              <a:rPr lang="en-US" altLang="zh-CN"/>
              <a:pPr>
                <a:defRPr/>
              </a:pPr>
              <a:t>‹#›</a:t>
            </a:fld>
            <a:endParaRPr lang="en-US" altLang="zh-CN"/>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DB98D75C-528E-40CE-8801-7AF81C0F69F4}" type="slidenum">
              <a:rPr lang="en-US" altLang="zh-CN"/>
              <a:pPr>
                <a:defRPr/>
              </a:pPr>
              <a:t>‹#›</a:t>
            </a:fld>
            <a:endParaRPr lang="en-US" altLang="zh-CN"/>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867400"/>
          </a:xfrm>
        </p:spPr>
        <p:txBody>
          <a:bodyPr vert="eaVert"/>
          <a:lstStyle/>
          <a:p>
            <a:r>
              <a:rPr lang="en-US" altLang="zh-CN" smtClean="0"/>
              <a:t>Click to edit Master title style</a:t>
            </a:r>
            <a:endParaRPr lang="zh-CN" altLang="en-US"/>
          </a:p>
        </p:txBody>
      </p:sp>
      <p:sp>
        <p:nvSpPr>
          <p:cNvPr id="3" name="Vertical Text Placeholder 2"/>
          <p:cNvSpPr>
            <a:spLocks noGrp="1"/>
          </p:cNvSpPr>
          <p:nvPr>
            <p:ph type="body" orient="vert" idx="1"/>
          </p:nvPr>
        </p:nvSpPr>
        <p:spPr>
          <a:xfrm>
            <a:off x="457200" y="152400"/>
            <a:ext cx="6019800" cy="5867400"/>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D218A08C-DE99-4149-8870-13498686B7B6}" type="slidenum">
              <a:rPr lang="en-US" altLang="zh-CN"/>
              <a:pPr>
                <a:defRPr/>
              </a:pPr>
              <a:t>‹#›</a:t>
            </a:fld>
            <a:endParaRPr lang="en-US" altLang="zh-CN"/>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pic>
        <p:nvPicPr>
          <p:cNvPr id="9" name="Shape 9"/>
          <p:cNvPicPr preferRelativeResize="0"/>
          <p:nvPr/>
        </p:nvPicPr>
        <p:blipFill rotWithShape="1">
          <a:blip r:embed="rId2">
            <a:alphaModFix/>
          </a:blip>
          <a:srcRect l="45142" b="9288"/>
          <a:stretch/>
        </p:blipFill>
        <p:spPr>
          <a:xfrm rot="5400000">
            <a:off x="757237" y="-779462"/>
            <a:ext cx="2476500" cy="4010025"/>
          </a:xfrm>
          <a:prstGeom prst="rect">
            <a:avLst/>
          </a:prstGeom>
          <a:noFill/>
          <a:ln>
            <a:noFill/>
          </a:ln>
        </p:spPr>
      </p:pic>
      <p:pic>
        <p:nvPicPr>
          <p:cNvPr id="10" name="Shape 10"/>
          <p:cNvPicPr preferRelativeResize="0"/>
          <p:nvPr/>
        </p:nvPicPr>
        <p:blipFill rotWithShape="1">
          <a:blip r:embed="rId3">
            <a:alphaModFix/>
          </a:blip>
          <a:srcRect r="35069" b="2780"/>
          <a:stretch/>
        </p:blipFill>
        <p:spPr>
          <a:xfrm rot="5400000">
            <a:off x="2033317" y="3633517"/>
            <a:ext cx="2105565" cy="4343399"/>
          </a:xfrm>
          <a:prstGeom prst="rect">
            <a:avLst/>
          </a:prstGeom>
          <a:noFill/>
          <a:ln>
            <a:noFill/>
          </a:ln>
        </p:spPr>
      </p:pic>
      <p:pic>
        <p:nvPicPr>
          <p:cNvPr id="11" name="Shape 11"/>
          <p:cNvPicPr preferRelativeResize="0"/>
          <p:nvPr/>
        </p:nvPicPr>
        <p:blipFill rotWithShape="1">
          <a:blip r:embed="rId4">
            <a:alphaModFix/>
          </a:blip>
          <a:srcRect r="20660" b="38811"/>
          <a:stretch/>
        </p:blipFill>
        <p:spPr>
          <a:xfrm>
            <a:off x="5626393" y="3308634"/>
            <a:ext cx="3517606" cy="3549367"/>
          </a:xfrm>
          <a:prstGeom prst="rect">
            <a:avLst/>
          </a:prstGeom>
          <a:noFill/>
          <a:ln>
            <a:noFill/>
          </a:ln>
        </p:spPr>
      </p:pic>
      <p:pic>
        <p:nvPicPr>
          <p:cNvPr id="12" name="Shape 12"/>
          <p:cNvPicPr preferRelativeResize="0"/>
          <p:nvPr/>
        </p:nvPicPr>
        <p:blipFill rotWithShape="1">
          <a:blip r:embed="rId5">
            <a:alphaModFix/>
          </a:blip>
          <a:srcRect r="26809"/>
          <a:stretch/>
        </p:blipFill>
        <p:spPr>
          <a:xfrm rot="-5400000">
            <a:off x="5021404" y="-585928"/>
            <a:ext cx="3549367" cy="4695824"/>
          </a:xfrm>
          <a:prstGeom prst="rect">
            <a:avLst/>
          </a:prstGeom>
          <a:noFill/>
          <a:ln>
            <a:noFill/>
          </a:ln>
        </p:spPr>
      </p:pic>
      <p:grpSp>
        <p:nvGrpSpPr>
          <p:cNvPr id="13" name="Shape 13"/>
          <p:cNvGrpSpPr/>
          <p:nvPr/>
        </p:nvGrpSpPr>
        <p:grpSpPr>
          <a:xfrm>
            <a:off x="1638168" y="1461156"/>
            <a:ext cx="5867786" cy="3935881"/>
            <a:chOff x="615225" y="581250"/>
            <a:chExt cx="7913399" cy="3981000"/>
          </a:xfrm>
        </p:grpSpPr>
        <p:sp>
          <p:nvSpPr>
            <p:cNvPr id="14" name="Shape 14"/>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15"/>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16" name="Shape 16"/>
          <p:cNvSpPr txBox="1">
            <a:spLocks noGrp="1"/>
          </p:cNvSpPr>
          <p:nvPr>
            <p:ph type="ctrTitle"/>
          </p:nvPr>
        </p:nvSpPr>
        <p:spPr>
          <a:xfrm>
            <a:off x="1962151" y="1562034"/>
            <a:ext cx="5219699" cy="3733999"/>
          </a:xfrm>
          <a:prstGeom prst="rect">
            <a:avLst/>
          </a:prstGeom>
        </p:spPr>
        <p:txBody>
          <a:bodyPr lIns="91425" tIns="91425" rIns="91425" bIns="91425" anchor="ctr"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r>
              <a:rPr lang="en-US" smtClean="0"/>
              <a:t>Click to edit Master title style</a:t>
            </a:r>
            <a:endParaRPr/>
          </a:p>
        </p:txBody>
      </p:sp>
      <p:pic>
        <p:nvPicPr>
          <p:cNvPr id="17" name="Shape 17"/>
          <p:cNvPicPr preferRelativeResize="0"/>
          <p:nvPr/>
        </p:nvPicPr>
        <p:blipFill rotWithShape="1">
          <a:blip r:embed="rId6">
            <a:alphaModFix/>
          </a:blip>
          <a:srcRect r="34262" b="14813"/>
          <a:stretch/>
        </p:blipFill>
        <p:spPr>
          <a:xfrm flipH="1">
            <a:off x="0" y="1612899"/>
            <a:ext cx="2536474" cy="5245099"/>
          </a:xfrm>
          <a:prstGeom prst="rect">
            <a:avLst/>
          </a:prstGeom>
          <a:noFill/>
          <a:ln>
            <a:noFill/>
          </a:ln>
        </p:spPr>
      </p:pic>
      <p:pic>
        <p:nvPicPr>
          <p:cNvPr id="18" name="Shape 18"/>
          <p:cNvPicPr preferRelativeResize="0"/>
          <p:nvPr/>
        </p:nvPicPr>
        <p:blipFill>
          <a:blip r:embed="rId7">
            <a:alphaModFix/>
          </a:blip>
          <a:stretch>
            <a:fillRect/>
          </a:stretch>
        </p:blipFill>
        <p:spPr>
          <a:xfrm rot="351375">
            <a:off x="7110167" y="3641269"/>
            <a:ext cx="970521" cy="1847555"/>
          </a:xfrm>
          <a:prstGeom prst="rect">
            <a:avLst/>
          </a:prstGeom>
          <a:noFill/>
          <a:ln>
            <a:noFill/>
          </a:ln>
        </p:spPr>
      </p:pic>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Subtitle">
    <p:spTree>
      <p:nvGrpSpPr>
        <p:cNvPr id="1" name="Shape 19"/>
        <p:cNvGrpSpPr/>
        <p:nvPr/>
      </p:nvGrpSpPr>
      <p:grpSpPr>
        <a:xfrm>
          <a:off x="0" y="0"/>
          <a:ext cx="0" cy="0"/>
          <a:chOff x="0" y="0"/>
          <a:chExt cx="0" cy="0"/>
        </a:xfrm>
      </p:grpSpPr>
      <p:pic>
        <p:nvPicPr>
          <p:cNvPr id="20" name="Shape 20"/>
          <p:cNvPicPr preferRelativeResize="0"/>
          <p:nvPr/>
        </p:nvPicPr>
        <p:blipFill rotWithShape="1">
          <a:blip r:embed="rId2">
            <a:alphaModFix/>
          </a:blip>
          <a:srcRect r="35069" b="17702"/>
          <a:stretch/>
        </p:blipFill>
        <p:spPr>
          <a:xfrm rot="5400000">
            <a:off x="1068412" y="2925788"/>
            <a:ext cx="2863800" cy="5000625"/>
          </a:xfrm>
          <a:prstGeom prst="rect">
            <a:avLst/>
          </a:prstGeom>
          <a:noFill/>
          <a:ln>
            <a:noFill/>
          </a:ln>
        </p:spPr>
      </p:pic>
      <p:pic>
        <p:nvPicPr>
          <p:cNvPr id="21" name="Shape 21"/>
          <p:cNvPicPr preferRelativeResize="0"/>
          <p:nvPr/>
        </p:nvPicPr>
        <p:blipFill rotWithShape="1">
          <a:blip r:embed="rId3">
            <a:alphaModFix/>
          </a:blip>
          <a:srcRect r="26809"/>
          <a:stretch/>
        </p:blipFill>
        <p:spPr>
          <a:xfrm rot="-5400000">
            <a:off x="5138462" y="-569636"/>
            <a:ext cx="3448600" cy="4562475"/>
          </a:xfrm>
          <a:prstGeom prst="rect">
            <a:avLst/>
          </a:prstGeom>
          <a:noFill/>
          <a:ln>
            <a:noFill/>
          </a:ln>
        </p:spPr>
      </p:pic>
      <p:grpSp>
        <p:nvGrpSpPr>
          <p:cNvPr id="22" name="Shape 22"/>
          <p:cNvGrpSpPr/>
          <p:nvPr/>
        </p:nvGrpSpPr>
        <p:grpSpPr>
          <a:xfrm>
            <a:off x="1638168" y="1461156"/>
            <a:ext cx="5867786" cy="3935881"/>
            <a:chOff x="615225" y="581250"/>
            <a:chExt cx="7913399" cy="3981000"/>
          </a:xfrm>
        </p:grpSpPr>
        <p:sp>
          <p:nvSpPr>
            <p:cNvPr id="23" name="Shape 23"/>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24"/>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25" name="Shape 25"/>
          <p:cNvSpPr txBox="1">
            <a:spLocks noGrp="1"/>
          </p:cNvSpPr>
          <p:nvPr>
            <p:ph type="ctrTitle"/>
          </p:nvPr>
        </p:nvSpPr>
        <p:spPr>
          <a:xfrm>
            <a:off x="1924050" y="2212734"/>
            <a:ext cx="5295900" cy="1546399"/>
          </a:xfrm>
          <a:prstGeom prst="rect">
            <a:avLst/>
          </a:prstGeom>
        </p:spPr>
        <p:txBody>
          <a:bodyPr lIns="91425" tIns="91425" rIns="91425" bIns="91425" anchor="t" anchorCtr="0"/>
          <a:lstStyle>
            <a:lvl1pPr lvl="0" algn="ctr" rtl="0">
              <a:spcBef>
                <a:spcPts val="0"/>
              </a:spcBef>
              <a:buSzPct val="100000"/>
              <a:defRPr sz="3600"/>
            </a:lvl1pPr>
            <a:lvl2pPr lvl="1" algn="ctr" rtl="0">
              <a:spcBef>
                <a:spcPts val="0"/>
              </a:spcBef>
              <a:buSzPct val="100000"/>
              <a:defRPr sz="3600"/>
            </a:lvl2pPr>
            <a:lvl3pPr lvl="2" algn="ctr" rtl="0">
              <a:spcBef>
                <a:spcPts val="0"/>
              </a:spcBef>
              <a:buSzPct val="100000"/>
              <a:defRPr sz="3600"/>
            </a:lvl3pPr>
            <a:lvl4pPr lvl="3" algn="ctr" rtl="0">
              <a:spcBef>
                <a:spcPts val="0"/>
              </a:spcBef>
              <a:buSzPct val="100000"/>
              <a:defRPr sz="3600"/>
            </a:lvl4pPr>
            <a:lvl5pPr lvl="4" algn="ctr" rtl="0">
              <a:spcBef>
                <a:spcPts val="0"/>
              </a:spcBef>
              <a:buSzPct val="100000"/>
              <a:defRPr sz="3600"/>
            </a:lvl5pPr>
            <a:lvl6pPr lvl="5" algn="ctr" rtl="0">
              <a:spcBef>
                <a:spcPts val="0"/>
              </a:spcBef>
              <a:buSzPct val="100000"/>
              <a:defRPr sz="3600"/>
            </a:lvl6pPr>
            <a:lvl7pPr lvl="6" algn="ctr" rtl="0">
              <a:spcBef>
                <a:spcPts val="0"/>
              </a:spcBef>
              <a:buSzPct val="100000"/>
              <a:defRPr sz="3600"/>
            </a:lvl7pPr>
            <a:lvl8pPr lvl="7" algn="ctr" rtl="0">
              <a:spcBef>
                <a:spcPts val="0"/>
              </a:spcBef>
              <a:buSzPct val="100000"/>
              <a:defRPr sz="3600"/>
            </a:lvl8pPr>
            <a:lvl9pPr lvl="8" algn="ctr" rtl="0">
              <a:spcBef>
                <a:spcPts val="0"/>
              </a:spcBef>
              <a:buSzPct val="100000"/>
              <a:defRPr sz="3600"/>
            </a:lvl9pPr>
          </a:lstStyle>
          <a:p>
            <a:r>
              <a:rPr lang="en-US" smtClean="0"/>
              <a:t>Click to edit Master title style</a:t>
            </a:r>
            <a:endParaRPr/>
          </a:p>
        </p:txBody>
      </p:sp>
      <p:sp>
        <p:nvSpPr>
          <p:cNvPr id="26" name="Shape 26"/>
          <p:cNvSpPr txBox="1">
            <a:spLocks noGrp="1"/>
          </p:cNvSpPr>
          <p:nvPr>
            <p:ph type="subTitle" idx="1"/>
          </p:nvPr>
        </p:nvSpPr>
        <p:spPr>
          <a:xfrm>
            <a:off x="685800" y="3888338"/>
            <a:ext cx="7772400" cy="1046399"/>
          </a:xfrm>
          <a:prstGeom prst="rect">
            <a:avLst/>
          </a:prstGeom>
        </p:spPr>
        <p:txBody>
          <a:bodyPr lIns="91425" tIns="91425" rIns="91425" bIns="91425" anchor="t" anchorCtr="0"/>
          <a:lstStyle>
            <a:lvl1pPr lvl="0" algn="ctr" rtl="0">
              <a:spcBef>
                <a:spcPts val="0"/>
              </a:spcBef>
              <a:buClr>
                <a:schemeClr val="dk2"/>
              </a:buClr>
              <a:buNone/>
              <a:defRPr i="1">
                <a:solidFill>
                  <a:schemeClr val="dk2"/>
                </a:solidFill>
              </a:defRPr>
            </a:lvl1pPr>
            <a:lvl2pPr lvl="1" algn="ctr" rtl="0">
              <a:spcBef>
                <a:spcPts val="0"/>
              </a:spcBef>
              <a:buClr>
                <a:schemeClr val="dk2"/>
              </a:buClr>
              <a:buSzPct val="100000"/>
              <a:buNone/>
              <a:defRPr sz="3000" i="1">
                <a:solidFill>
                  <a:schemeClr val="dk2"/>
                </a:solidFill>
              </a:defRPr>
            </a:lvl2pPr>
            <a:lvl3pPr lvl="2" algn="ctr" rtl="0">
              <a:spcBef>
                <a:spcPts val="0"/>
              </a:spcBef>
              <a:buClr>
                <a:schemeClr val="dk2"/>
              </a:buClr>
              <a:buSzPct val="100000"/>
              <a:buNone/>
              <a:defRPr sz="3000" i="1">
                <a:solidFill>
                  <a:schemeClr val="dk2"/>
                </a:solidFill>
              </a:defRPr>
            </a:lvl3pPr>
            <a:lvl4pPr lvl="3" algn="ctr" rtl="0">
              <a:spcBef>
                <a:spcPts val="0"/>
              </a:spcBef>
              <a:buClr>
                <a:schemeClr val="dk2"/>
              </a:buClr>
              <a:buSzPct val="100000"/>
              <a:buNone/>
              <a:defRPr sz="3000" i="1">
                <a:solidFill>
                  <a:schemeClr val="dk2"/>
                </a:solidFill>
              </a:defRPr>
            </a:lvl4pPr>
            <a:lvl5pPr lvl="4" algn="ctr" rtl="0">
              <a:spcBef>
                <a:spcPts val="0"/>
              </a:spcBef>
              <a:buClr>
                <a:schemeClr val="dk2"/>
              </a:buClr>
              <a:buSzPct val="100000"/>
              <a:buNone/>
              <a:defRPr sz="3000" i="1">
                <a:solidFill>
                  <a:schemeClr val="dk2"/>
                </a:solidFill>
              </a:defRPr>
            </a:lvl5pPr>
            <a:lvl6pPr lvl="5" algn="ctr" rtl="0">
              <a:spcBef>
                <a:spcPts val="0"/>
              </a:spcBef>
              <a:buClr>
                <a:schemeClr val="dk2"/>
              </a:buClr>
              <a:buSzPct val="100000"/>
              <a:buNone/>
              <a:defRPr sz="3000" i="1">
                <a:solidFill>
                  <a:schemeClr val="dk2"/>
                </a:solidFill>
              </a:defRPr>
            </a:lvl6pPr>
            <a:lvl7pPr lvl="6" algn="ctr" rtl="0">
              <a:spcBef>
                <a:spcPts val="0"/>
              </a:spcBef>
              <a:buClr>
                <a:schemeClr val="dk2"/>
              </a:buClr>
              <a:buSzPct val="100000"/>
              <a:buNone/>
              <a:defRPr sz="3000" i="1">
                <a:solidFill>
                  <a:schemeClr val="dk2"/>
                </a:solidFill>
              </a:defRPr>
            </a:lvl7pPr>
            <a:lvl8pPr lvl="7" algn="ctr" rtl="0">
              <a:spcBef>
                <a:spcPts val="0"/>
              </a:spcBef>
              <a:buClr>
                <a:schemeClr val="dk2"/>
              </a:buClr>
              <a:buSzPct val="100000"/>
              <a:buNone/>
              <a:defRPr sz="3000" i="1">
                <a:solidFill>
                  <a:schemeClr val="dk2"/>
                </a:solidFill>
              </a:defRPr>
            </a:lvl8pPr>
            <a:lvl9pPr lvl="8" algn="ctr" rtl="0">
              <a:spcBef>
                <a:spcPts val="0"/>
              </a:spcBef>
              <a:buClr>
                <a:schemeClr val="dk2"/>
              </a:buClr>
              <a:buSzPct val="100000"/>
              <a:buNone/>
              <a:defRPr sz="3000" i="1">
                <a:solidFill>
                  <a:schemeClr val="dk2"/>
                </a:solidFill>
              </a:defRPr>
            </a:lvl9pPr>
          </a:lstStyle>
          <a:p>
            <a:r>
              <a:rPr lang="en-US" smtClean="0"/>
              <a:t>Click to edit Master subtitle style</a:t>
            </a:r>
            <a:endParaRPr/>
          </a:p>
        </p:txBody>
      </p:sp>
      <p:pic>
        <p:nvPicPr>
          <p:cNvPr id="27" name="Shape 27"/>
          <p:cNvPicPr preferRelativeResize="0"/>
          <p:nvPr/>
        </p:nvPicPr>
        <p:blipFill rotWithShape="1">
          <a:blip r:embed="rId4">
            <a:alphaModFix/>
          </a:blip>
          <a:srcRect r="17197" b="18533"/>
          <a:stretch/>
        </p:blipFill>
        <p:spPr>
          <a:xfrm>
            <a:off x="6162675" y="2838267"/>
            <a:ext cx="2981324" cy="4019732"/>
          </a:xfrm>
          <a:prstGeom prst="rect">
            <a:avLst/>
          </a:prstGeom>
          <a:noFill/>
          <a:ln>
            <a:noFill/>
          </a:ln>
        </p:spPr>
      </p:pic>
      <p:pic>
        <p:nvPicPr>
          <p:cNvPr id="28" name="Shape 28"/>
          <p:cNvPicPr preferRelativeResize="0"/>
          <p:nvPr/>
        </p:nvPicPr>
        <p:blipFill rotWithShape="1">
          <a:blip r:embed="rId5">
            <a:alphaModFix/>
          </a:blip>
          <a:srcRect l="49259" b="18374"/>
          <a:stretch/>
        </p:blipFill>
        <p:spPr>
          <a:xfrm rot="5400000">
            <a:off x="250195" y="-272421"/>
            <a:ext cx="2823832" cy="3343276"/>
          </a:xfrm>
          <a:prstGeom prst="rect">
            <a:avLst/>
          </a:prstGeom>
          <a:noFill/>
          <a:ln>
            <a:noFill/>
          </a:ln>
        </p:spPr>
      </p:pic>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Quote">
    <p:spTree>
      <p:nvGrpSpPr>
        <p:cNvPr id="1" name="Shape 29"/>
        <p:cNvGrpSpPr/>
        <p:nvPr/>
      </p:nvGrpSpPr>
      <p:grpSpPr>
        <a:xfrm>
          <a:off x="0" y="0"/>
          <a:ext cx="0" cy="0"/>
          <a:chOff x="0" y="0"/>
          <a:chExt cx="0" cy="0"/>
        </a:xfrm>
      </p:grpSpPr>
      <p:pic>
        <p:nvPicPr>
          <p:cNvPr id="30" name="Shape 30"/>
          <p:cNvPicPr preferRelativeResize="0"/>
          <p:nvPr/>
        </p:nvPicPr>
        <p:blipFill rotWithShape="1">
          <a:blip r:embed="rId2">
            <a:alphaModFix/>
          </a:blip>
          <a:srcRect r="17197" b="18533"/>
          <a:stretch/>
        </p:blipFill>
        <p:spPr>
          <a:xfrm>
            <a:off x="6162675" y="2838267"/>
            <a:ext cx="2981324" cy="4019732"/>
          </a:xfrm>
          <a:prstGeom prst="rect">
            <a:avLst/>
          </a:prstGeom>
          <a:noFill/>
          <a:ln>
            <a:noFill/>
          </a:ln>
        </p:spPr>
      </p:pic>
      <p:pic>
        <p:nvPicPr>
          <p:cNvPr id="31" name="Shape 31"/>
          <p:cNvPicPr preferRelativeResize="0"/>
          <p:nvPr/>
        </p:nvPicPr>
        <p:blipFill rotWithShape="1">
          <a:blip r:embed="rId3">
            <a:alphaModFix/>
          </a:blip>
          <a:srcRect l="49259" b="18374"/>
          <a:stretch/>
        </p:blipFill>
        <p:spPr>
          <a:xfrm rot="5400000">
            <a:off x="250195" y="-272421"/>
            <a:ext cx="2823832" cy="3343276"/>
          </a:xfrm>
          <a:prstGeom prst="rect">
            <a:avLst/>
          </a:prstGeom>
          <a:noFill/>
          <a:ln>
            <a:noFill/>
          </a:ln>
        </p:spPr>
      </p:pic>
      <p:grpSp>
        <p:nvGrpSpPr>
          <p:cNvPr id="32" name="Shape 32"/>
          <p:cNvGrpSpPr/>
          <p:nvPr/>
        </p:nvGrpSpPr>
        <p:grpSpPr>
          <a:xfrm>
            <a:off x="1638168" y="1461060"/>
            <a:ext cx="5867786" cy="3935881"/>
            <a:chOff x="615225" y="581250"/>
            <a:chExt cx="7913399" cy="3981000"/>
          </a:xfrm>
        </p:grpSpPr>
        <p:sp>
          <p:nvSpPr>
            <p:cNvPr id="33" name="Shape 33"/>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 name="Shape 34"/>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35" name="Shape 35"/>
          <p:cNvSpPr/>
          <p:nvPr/>
        </p:nvSpPr>
        <p:spPr>
          <a:xfrm>
            <a:off x="4276501" y="4938465"/>
            <a:ext cx="590999" cy="787999"/>
          </a:xfrm>
          <a:prstGeom prst="ellipse">
            <a:avLst/>
          </a:prstGeom>
          <a:solidFill>
            <a:srgbClr val="231F1C"/>
          </a:solidFill>
          <a:ln>
            <a:noFill/>
          </a:ln>
        </p:spPr>
        <p:txBody>
          <a:bodyPr lIns="91425" tIns="91425" rIns="91425" bIns="91425" anchor="ctr" anchorCtr="0">
            <a:noAutofit/>
          </a:bodyPr>
          <a:lstStyle/>
          <a:p>
            <a:pPr lvl="0">
              <a:spcBef>
                <a:spcPts val="0"/>
              </a:spcBef>
              <a:buNone/>
            </a:pPr>
            <a:endParaRPr/>
          </a:p>
        </p:txBody>
      </p:sp>
      <p:sp>
        <p:nvSpPr>
          <p:cNvPr id="36" name="Shape 36"/>
          <p:cNvSpPr txBox="1">
            <a:spLocks noGrp="1"/>
          </p:cNvSpPr>
          <p:nvPr>
            <p:ph type="body" idx="1"/>
          </p:nvPr>
        </p:nvSpPr>
        <p:spPr>
          <a:xfrm>
            <a:off x="2750400" y="1552134"/>
            <a:ext cx="3643200" cy="3755599"/>
          </a:xfrm>
          <a:prstGeom prst="rect">
            <a:avLst/>
          </a:prstGeom>
        </p:spPr>
        <p:txBody>
          <a:bodyPr lIns="91425" tIns="91425" rIns="91425" bIns="91425" anchor="ctr" anchorCtr="0"/>
          <a:lstStyle>
            <a:lvl1pPr lvl="0" algn="ctr" rtl="0">
              <a:spcBef>
                <a:spcPts val="0"/>
              </a:spcBef>
              <a:buClr>
                <a:srgbClr val="231F1C"/>
              </a:buClr>
              <a:buSzPct val="100000"/>
              <a:buFont typeface="Playfair Display"/>
              <a:defRPr sz="1800" i="1">
                <a:solidFill>
                  <a:srgbClr val="231F1C"/>
                </a:solidFill>
                <a:latin typeface="Playfair Display"/>
                <a:ea typeface="Playfair Display"/>
                <a:cs typeface="Playfair Display"/>
                <a:sym typeface="Playfair Display"/>
              </a:defRPr>
            </a:lvl1pPr>
            <a:lvl2pPr lvl="1" algn="ctr" rtl="0">
              <a:spcBef>
                <a:spcPts val="0"/>
              </a:spcBef>
              <a:buClr>
                <a:srgbClr val="231F1C"/>
              </a:buClr>
              <a:buSzPct val="100000"/>
              <a:buFont typeface="Playfair Display"/>
              <a:defRPr sz="1800" i="1">
                <a:solidFill>
                  <a:srgbClr val="231F1C"/>
                </a:solidFill>
                <a:latin typeface="Playfair Display"/>
                <a:ea typeface="Playfair Display"/>
                <a:cs typeface="Playfair Display"/>
                <a:sym typeface="Playfair Display"/>
              </a:defRPr>
            </a:lvl2pPr>
            <a:lvl3pPr lvl="2" algn="ctr" rtl="0">
              <a:spcBef>
                <a:spcPts val="0"/>
              </a:spcBef>
              <a:buClr>
                <a:srgbClr val="231F1C"/>
              </a:buClr>
              <a:buSzPct val="100000"/>
              <a:buFont typeface="Playfair Display"/>
              <a:defRPr sz="1800" i="1">
                <a:solidFill>
                  <a:srgbClr val="231F1C"/>
                </a:solidFill>
                <a:latin typeface="Playfair Display"/>
                <a:ea typeface="Playfair Display"/>
                <a:cs typeface="Playfair Display"/>
                <a:sym typeface="Playfair Display"/>
              </a:defRPr>
            </a:lvl3pPr>
            <a:lvl4pPr lvl="3" algn="ctr" rtl="0">
              <a:spcBef>
                <a:spcPts val="0"/>
              </a:spcBef>
              <a:buClr>
                <a:srgbClr val="231F1C"/>
              </a:buClr>
              <a:buSzPct val="100000"/>
              <a:buFont typeface="Playfair Display"/>
              <a:defRPr sz="1800" i="1">
                <a:solidFill>
                  <a:srgbClr val="231F1C"/>
                </a:solidFill>
                <a:latin typeface="Playfair Display"/>
                <a:ea typeface="Playfair Display"/>
                <a:cs typeface="Playfair Display"/>
                <a:sym typeface="Playfair Display"/>
              </a:defRPr>
            </a:lvl4pPr>
            <a:lvl5pPr lvl="4" algn="ctr" rtl="0">
              <a:spcBef>
                <a:spcPts val="0"/>
              </a:spcBef>
              <a:buClr>
                <a:srgbClr val="231F1C"/>
              </a:buClr>
              <a:buSzPct val="100000"/>
              <a:buFont typeface="Playfair Display"/>
              <a:defRPr sz="1800" i="1">
                <a:solidFill>
                  <a:srgbClr val="231F1C"/>
                </a:solidFill>
                <a:latin typeface="Playfair Display"/>
                <a:ea typeface="Playfair Display"/>
                <a:cs typeface="Playfair Display"/>
                <a:sym typeface="Playfair Display"/>
              </a:defRPr>
            </a:lvl5pPr>
            <a:lvl6pPr lvl="5" algn="ctr" rtl="0">
              <a:spcBef>
                <a:spcPts val="0"/>
              </a:spcBef>
              <a:buClr>
                <a:srgbClr val="231F1C"/>
              </a:buClr>
              <a:buSzPct val="100000"/>
              <a:buFont typeface="Playfair Display"/>
              <a:defRPr sz="1800" i="1">
                <a:solidFill>
                  <a:srgbClr val="231F1C"/>
                </a:solidFill>
                <a:latin typeface="Playfair Display"/>
                <a:ea typeface="Playfair Display"/>
                <a:cs typeface="Playfair Display"/>
                <a:sym typeface="Playfair Display"/>
              </a:defRPr>
            </a:lvl6pPr>
            <a:lvl7pPr lvl="6" algn="ctr" rtl="0">
              <a:spcBef>
                <a:spcPts val="0"/>
              </a:spcBef>
              <a:buClr>
                <a:srgbClr val="231F1C"/>
              </a:buClr>
              <a:buSzPct val="100000"/>
              <a:buFont typeface="Playfair Display"/>
              <a:defRPr sz="1800" i="1">
                <a:solidFill>
                  <a:srgbClr val="231F1C"/>
                </a:solidFill>
                <a:latin typeface="Playfair Display"/>
                <a:ea typeface="Playfair Display"/>
                <a:cs typeface="Playfair Display"/>
                <a:sym typeface="Playfair Display"/>
              </a:defRPr>
            </a:lvl7pPr>
            <a:lvl8pPr lvl="7" algn="ctr" rtl="0">
              <a:spcBef>
                <a:spcPts val="0"/>
              </a:spcBef>
              <a:buClr>
                <a:srgbClr val="231F1C"/>
              </a:buClr>
              <a:buSzPct val="100000"/>
              <a:buFont typeface="Playfair Display"/>
              <a:defRPr sz="1800" i="1">
                <a:solidFill>
                  <a:srgbClr val="231F1C"/>
                </a:solidFill>
                <a:latin typeface="Playfair Display"/>
                <a:ea typeface="Playfair Display"/>
                <a:cs typeface="Playfair Display"/>
                <a:sym typeface="Playfair Display"/>
              </a:defRPr>
            </a:lvl8pPr>
            <a:lvl9pPr lvl="8" algn="ctr">
              <a:spcBef>
                <a:spcPts val="0"/>
              </a:spcBef>
              <a:buClr>
                <a:srgbClr val="231F1C"/>
              </a:buClr>
              <a:buSzPct val="100000"/>
              <a:buFont typeface="Playfair Display"/>
              <a:defRPr sz="1800" i="1">
                <a:solidFill>
                  <a:srgbClr val="231F1C"/>
                </a:solidFill>
                <a:latin typeface="Playfair Display"/>
                <a:ea typeface="Playfair Display"/>
                <a:cs typeface="Playfair Display"/>
                <a:sym typeface="Playfair Display"/>
              </a:defRPr>
            </a:lvl9pPr>
          </a:lstStyle>
          <a:p>
            <a:pPr lvl="0"/>
            <a:r>
              <a:rPr lang="en-US" smtClean="0"/>
              <a:t>Click to edit Master text styles</a:t>
            </a:r>
          </a:p>
        </p:txBody>
      </p:sp>
      <p:sp>
        <p:nvSpPr>
          <p:cNvPr id="37" name="Shape 37"/>
          <p:cNvSpPr txBox="1"/>
          <p:nvPr/>
        </p:nvSpPr>
        <p:spPr>
          <a:xfrm>
            <a:off x="3593400" y="4997697"/>
            <a:ext cx="1957200" cy="471599"/>
          </a:xfrm>
          <a:prstGeom prst="rect">
            <a:avLst/>
          </a:prstGeom>
          <a:noFill/>
          <a:ln>
            <a:noFill/>
          </a:ln>
        </p:spPr>
        <p:txBody>
          <a:bodyPr lIns="91425" tIns="91425" rIns="91425" bIns="91425" anchor="t" anchorCtr="0">
            <a:noAutofit/>
          </a:bodyPr>
          <a:lstStyle/>
          <a:p>
            <a:pPr lvl="0" algn="ctr">
              <a:spcBef>
                <a:spcPts val="0"/>
              </a:spcBef>
              <a:buNone/>
            </a:pPr>
            <a:r>
              <a:rPr lang="en" sz="3600">
                <a:solidFill>
                  <a:srgbClr val="FFFFFF"/>
                </a:solidFill>
                <a:latin typeface="Playfair Display"/>
                <a:ea typeface="Playfair Display"/>
                <a:cs typeface="Playfair Display"/>
                <a:sym typeface="Playfair Display"/>
              </a:rPr>
              <a:t>”</a:t>
            </a:r>
          </a:p>
        </p:txBody>
      </p:sp>
      <p:pic>
        <p:nvPicPr>
          <p:cNvPr id="38" name="Shape 38"/>
          <p:cNvPicPr preferRelativeResize="0"/>
          <p:nvPr/>
        </p:nvPicPr>
        <p:blipFill rotWithShape="1">
          <a:blip r:embed="rId4">
            <a:alphaModFix/>
          </a:blip>
          <a:srcRect l="17184" b="50541"/>
          <a:stretch/>
        </p:blipFill>
        <p:spPr>
          <a:xfrm>
            <a:off x="-9524" y="3466167"/>
            <a:ext cx="3138200" cy="3391832"/>
          </a:xfrm>
          <a:prstGeom prst="rect">
            <a:avLst/>
          </a:prstGeom>
          <a:noFill/>
          <a:ln>
            <a:noFill/>
          </a:ln>
        </p:spPr>
      </p:pic>
      <p:pic>
        <p:nvPicPr>
          <p:cNvPr id="39" name="Shape 39"/>
          <p:cNvPicPr preferRelativeResize="0"/>
          <p:nvPr/>
        </p:nvPicPr>
        <p:blipFill rotWithShape="1">
          <a:blip r:embed="rId5">
            <a:alphaModFix/>
          </a:blip>
          <a:srcRect r="34288" b="26905"/>
          <a:stretch/>
        </p:blipFill>
        <p:spPr>
          <a:xfrm rot="-5400000">
            <a:off x="6175305" y="-139954"/>
            <a:ext cx="2850965" cy="3105476"/>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40"/>
        <p:cNvGrpSpPr/>
        <p:nvPr/>
      </p:nvGrpSpPr>
      <p:grpSpPr>
        <a:xfrm>
          <a:off x="0" y="0"/>
          <a:ext cx="0" cy="0"/>
          <a:chOff x="0" y="0"/>
          <a:chExt cx="0" cy="0"/>
        </a:xfrm>
      </p:grpSpPr>
      <p:pic>
        <p:nvPicPr>
          <p:cNvPr id="41" name="Shape 41"/>
          <p:cNvPicPr preferRelativeResize="0"/>
          <p:nvPr/>
        </p:nvPicPr>
        <p:blipFill rotWithShape="1">
          <a:blip r:embed="rId2">
            <a:alphaModFix/>
          </a:blip>
          <a:srcRect l="50049" t="-17056" r="-4964" b="19199"/>
          <a:stretch/>
        </p:blipFill>
        <p:spPr>
          <a:xfrm rot="5400000">
            <a:off x="610524" y="-642274"/>
            <a:ext cx="3370000" cy="4629151"/>
          </a:xfrm>
          <a:prstGeom prst="rect">
            <a:avLst/>
          </a:prstGeom>
          <a:noFill/>
          <a:ln>
            <a:noFill/>
          </a:ln>
        </p:spPr>
      </p:pic>
      <p:grpSp>
        <p:nvGrpSpPr>
          <p:cNvPr id="42" name="Shape 42"/>
          <p:cNvGrpSpPr/>
          <p:nvPr/>
        </p:nvGrpSpPr>
        <p:grpSpPr>
          <a:xfrm>
            <a:off x="615226" y="775000"/>
            <a:ext cx="7913399" cy="5308000"/>
            <a:chOff x="615225" y="581250"/>
            <a:chExt cx="7913399" cy="3981000"/>
          </a:xfrm>
        </p:grpSpPr>
        <p:sp>
          <p:nvSpPr>
            <p:cNvPr id="43" name="Shape 43"/>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4" name="Shape 44"/>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45" name="Shape 45"/>
          <p:cNvSpPr txBox="1">
            <a:spLocks noGrp="1"/>
          </p:cNvSpPr>
          <p:nvPr>
            <p:ph type="title"/>
          </p:nvPr>
        </p:nvSpPr>
        <p:spPr>
          <a:xfrm>
            <a:off x="1251601" y="1392234"/>
            <a:ext cx="6640799" cy="12719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smtClean="0"/>
              <a:t>Click to edit Master title style</a:t>
            </a:r>
            <a:endParaRPr/>
          </a:p>
        </p:txBody>
      </p:sp>
      <p:sp>
        <p:nvSpPr>
          <p:cNvPr id="46" name="Shape 46"/>
          <p:cNvSpPr txBox="1">
            <a:spLocks noGrp="1"/>
          </p:cNvSpPr>
          <p:nvPr>
            <p:ph type="body" idx="1"/>
          </p:nvPr>
        </p:nvSpPr>
        <p:spPr>
          <a:xfrm>
            <a:off x="1251601" y="2829933"/>
            <a:ext cx="6640799" cy="3103199"/>
          </a:xfrm>
          <a:prstGeom prst="rect">
            <a:avLst/>
          </a:prstGeom>
        </p:spPr>
        <p:txBody>
          <a:bodyPr lIns="91425" tIns="91425" rIns="91425" bIns="91425" anchor="t" anchorCtr="0"/>
          <a:lstStyle>
            <a:lvl1pPr lvl="0">
              <a:spcBef>
                <a:spcPts val="0"/>
              </a:spcBef>
              <a:buChar char="◉"/>
              <a:defRPr/>
            </a:lvl1pPr>
            <a:lvl2pPr lvl="1">
              <a:spcBef>
                <a:spcPts val="0"/>
              </a:spcBef>
              <a:buChar char="◎"/>
              <a:defRPr/>
            </a:lvl2pPr>
            <a:lvl3pPr lvl="2">
              <a:spcBef>
                <a:spcPts val="0"/>
              </a:spcBef>
              <a:buChar char="○"/>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smtClean="0"/>
              <a:t>Click to edit Master text styles</a:t>
            </a:r>
          </a:p>
        </p:txBody>
      </p:sp>
      <p:pic>
        <p:nvPicPr>
          <p:cNvPr id="47" name="Shape 47"/>
          <p:cNvPicPr preferRelativeResize="0"/>
          <p:nvPr/>
        </p:nvPicPr>
        <p:blipFill rotWithShape="1">
          <a:blip r:embed="rId3">
            <a:alphaModFix/>
          </a:blip>
          <a:srcRect r="36415" b="23112"/>
          <a:stretch/>
        </p:blipFill>
        <p:spPr>
          <a:xfrm>
            <a:off x="7397875" y="2463801"/>
            <a:ext cx="1746124" cy="4394199"/>
          </a:xfrm>
          <a:prstGeom prst="rect">
            <a:avLst/>
          </a:prstGeom>
          <a:noFill/>
          <a:ln>
            <a:noFill/>
          </a:ln>
        </p:spPr>
      </p:pic>
      <p:pic>
        <p:nvPicPr>
          <p:cNvPr id="48" name="Shape 48"/>
          <p:cNvPicPr preferRelativeResize="0"/>
          <p:nvPr/>
        </p:nvPicPr>
        <p:blipFill rotWithShape="1">
          <a:blip r:embed="rId4">
            <a:alphaModFix/>
          </a:blip>
          <a:srcRect l="11090" r="-11089" b="16541"/>
          <a:stretch/>
        </p:blipFill>
        <p:spPr>
          <a:xfrm>
            <a:off x="-19050" y="4474000"/>
            <a:ext cx="1746125" cy="2384000"/>
          </a:xfrm>
          <a:prstGeom prst="rect">
            <a:avLst/>
          </a:prstGeom>
          <a:noFill/>
          <a:ln>
            <a:noFill/>
          </a:ln>
        </p:spPr>
      </p:pic>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49"/>
        <p:cNvGrpSpPr/>
        <p:nvPr/>
      </p:nvGrpSpPr>
      <p:grpSpPr>
        <a:xfrm>
          <a:off x="0" y="0"/>
          <a:ext cx="0" cy="0"/>
          <a:chOff x="0" y="0"/>
          <a:chExt cx="0" cy="0"/>
        </a:xfrm>
      </p:grpSpPr>
      <p:pic>
        <p:nvPicPr>
          <p:cNvPr id="50" name="Shape 50"/>
          <p:cNvPicPr preferRelativeResize="0"/>
          <p:nvPr/>
        </p:nvPicPr>
        <p:blipFill rotWithShape="1">
          <a:blip r:embed="rId2">
            <a:alphaModFix/>
          </a:blip>
          <a:srcRect r="34288" b="26905"/>
          <a:stretch/>
        </p:blipFill>
        <p:spPr>
          <a:xfrm rot="-5400000">
            <a:off x="6175305" y="-139954"/>
            <a:ext cx="2850965" cy="3105476"/>
          </a:xfrm>
          <a:prstGeom prst="rect">
            <a:avLst/>
          </a:prstGeom>
          <a:noFill/>
          <a:ln>
            <a:noFill/>
          </a:ln>
        </p:spPr>
      </p:pic>
      <p:grpSp>
        <p:nvGrpSpPr>
          <p:cNvPr id="51" name="Shape 51"/>
          <p:cNvGrpSpPr/>
          <p:nvPr/>
        </p:nvGrpSpPr>
        <p:grpSpPr>
          <a:xfrm>
            <a:off x="615226" y="775000"/>
            <a:ext cx="7913399" cy="5308000"/>
            <a:chOff x="615225" y="581250"/>
            <a:chExt cx="7913399" cy="3981000"/>
          </a:xfrm>
        </p:grpSpPr>
        <p:sp>
          <p:nvSpPr>
            <p:cNvPr id="52" name="Shape 52"/>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3" name="Shape 53"/>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54" name="Shape 54"/>
          <p:cNvSpPr txBox="1">
            <a:spLocks noGrp="1"/>
          </p:cNvSpPr>
          <p:nvPr>
            <p:ph type="title"/>
          </p:nvPr>
        </p:nvSpPr>
        <p:spPr>
          <a:xfrm>
            <a:off x="1251601" y="1392234"/>
            <a:ext cx="6640799" cy="12719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smtClean="0"/>
              <a:t>Click to edit Master title style</a:t>
            </a:r>
            <a:endParaRPr/>
          </a:p>
        </p:txBody>
      </p:sp>
      <p:sp>
        <p:nvSpPr>
          <p:cNvPr id="55" name="Shape 55"/>
          <p:cNvSpPr txBox="1">
            <a:spLocks noGrp="1"/>
          </p:cNvSpPr>
          <p:nvPr>
            <p:ph type="body" idx="1"/>
          </p:nvPr>
        </p:nvSpPr>
        <p:spPr>
          <a:xfrm>
            <a:off x="1191651" y="2821031"/>
            <a:ext cx="3281699" cy="2869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smtClean="0"/>
              <a:t>Click to edit Master text styles</a:t>
            </a:r>
          </a:p>
        </p:txBody>
      </p:sp>
      <p:sp>
        <p:nvSpPr>
          <p:cNvPr id="56" name="Shape 56"/>
          <p:cNvSpPr txBox="1">
            <a:spLocks noGrp="1"/>
          </p:cNvSpPr>
          <p:nvPr>
            <p:ph type="body" idx="2"/>
          </p:nvPr>
        </p:nvSpPr>
        <p:spPr>
          <a:xfrm>
            <a:off x="4670801" y="2821031"/>
            <a:ext cx="3281699" cy="2869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lvl="0"/>
            <a:r>
              <a:rPr lang="en-US" smtClean="0"/>
              <a:t>Click to edit Master text styles</a:t>
            </a:r>
          </a:p>
        </p:txBody>
      </p:sp>
      <p:pic>
        <p:nvPicPr>
          <p:cNvPr id="57" name="Shape 57"/>
          <p:cNvPicPr preferRelativeResize="0"/>
          <p:nvPr/>
        </p:nvPicPr>
        <p:blipFill rotWithShape="1">
          <a:blip r:embed="rId3">
            <a:alphaModFix/>
          </a:blip>
          <a:srcRect l="57520" b="21764"/>
          <a:stretch/>
        </p:blipFill>
        <p:spPr>
          <a:xfrm>
            <a:off x="0" y="3174100"/>
            <a:ext cx="1528900" cy="3683899"/>
          </a:xfrm>
          <a:prstGeom prst="rect">
            <a:avLst/>
          </a:prstGeom>
          <a:noFill/>
          <a:ln>
            <a:noFill/>
          </a:ln>
        </p:spPr>
      </p:pic>
      <p:pic>
        <p:nvPicPr>
          <p:cNvPr id="58" name="Shape 58"/>
          <p:cNvPicPr preferRelativeResize="0"/>
          <p:nvPr/>
        </p:nvPicPr>
        <p:blipFill rotWithShape="1">
          <a:blip r:embed="rId4">
            <a:alphaModFix/>
          </a:blip>
          <a:srcRect r="35069" b="72214"/>
          <a:stretch/>
        </p:blipFill>
        <p:spPr>
          <a:xfrm>
            <a:off x="7005675" y="4606944"/>
            <a:ext cx="2147850" cy="2251065"/>
          </a:xfrm>
          <a:prstGeom prst="rect">
            <a:avLst/>
          </a:prstGeom>
          <a:noFill/>
          <a:ln>
            <a:noFill/>
          </a:ln>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Content Placeholder 2"/>
          <p:cNvSpPr>
            <a:spLocks noGrp="1"/>
          </p:cNvSpPr>
          <p:nvPr>
            <p:ph sz="half" idx="1"/>
          </p:nvPr>
        </p:nvSpPr>
        <p:spPr>
          <a:xfrm>
            <a:off x="609600" y="1143000"/>
            <a:ext cx="3962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Content Placeholder 3"/>
          <p:cNvSpPr>
            <a:spLocks noGrp="1"/>
          </p:cNvSpPr>
          <p:nvPr>
            <p:ph sz="half" idx="2"/>
          </p:nvPr>
        </p:nvSpPr>
        <p:spPr>
          <a:xfrm>
            <a:off x="4724400" y="1143000"/>
            <a:ext cx="39624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C14FFCDE-7FD7-4619-9713-5DD7024FE1B0}" type="slidenum">
              <a:rPr lang="en-US" altLang="zh-CN"/>
              <a:pPr>
                <a:defRPr/>
              </a:pPr>
              <a:t>‹#›</a:t>
            </a:fld>
            <a:endParaRPr lang="en-US" altLang="zh-CN"/>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59"/>
        <p:cNvGrpSpPr/>
        <p:nvPr/>
      </p:nvGrpSpPr>
      <p:grpSpPr>
        <a:xfrm>
          <a:off x="0" y="0"/>
          <a:ext cx="0" cy="0"/>
          <a:chOff x="0" y="0"/>
          <a:chExt cx="0" cy="0"/>
        </a:xfrm>
      </p:grpSpPr>
      <p:pic>
        <p:nvPicPr>
          <p:cNvPr id="60" name="Shape 60"/>
          <p:cNvPicPr preferRelativeResize="0"/>
          <p:nvPr/>
        </p:nvPicPr>
        <p:blipFill rotWithShape="1">
          <a:blip r:embed="rId2">
            <a:alphaModFix/>
          </a:blip>
          <a:srcRect l="45000" b="3157"/>
          <a:stretch/>
        </p:blipFill>
        <p:spPr>
          <a:xfrm>
            <a:off x="-11013" y="1778051"/>
            <a:ext cx="1181275" cy="5094632"/>
          </a:xfrm>
          <a:prstGeom prst="rect">
            <a:avLst/>
          </a:prstGeom>
          <a:noFill/>
          <a:ln>
            <a:noFill/>
          </a:ln>
        </p:spPr>
      </p:pic>
      <p:pic>
        <p:nvPicPr>
          <p:cNvPr id="61" name="Shape 61"/>
          <p:cNvPicPr preferRelativeResize="0"/>
          <p:nvPr/>
        </p:nvPicPr>
        <p:blipFill rotWithShape="1">
          <a:blip r:embed="rId3">
            <a:alphaModFix/>
          </a:blip>
          <a:srcRect l="-5401" t="-6270" r="32211" b="6270"/>
          <a:stretch/>
        </p:blipFill>
        <p:spPr>
          <a:xfrm rot="-5400000" flipH="1">
            <a:off x="5949608" y="3663608"/>
            <a:ext cx="2750232" cy="3638549"/>
          </a:xfrm>
          <a:prstGeom prst="rect">
            <a:avLst/>
          </a:prstGeom>
          <a:noFill/>
          <a:ln>
            <a:noFill/>
          </a:ln>
        </p:spPr>
      </p:pic>
      <p:grpSp>
        <p:nvGrpSpPr>
          <p:cNvPr id="62" name="Shape 62"/>
          <p:cNvGrpSpPr/>
          <p:nvPr/>
        </p:nvGrpSpPr>
        <p:grpSpPr>
          <a:xfrm>
            <a:off x="615226" y="775000"/>
            <a:ext cx="7913399" cy="5308000"/>
            <a:chOff x="615225" y="581250"/>
            <a:chExt cx="7913399" cy="3981000"/>
          </a:xfrm>
        </p:grpSpPr>
        <p:sp>
          <p:nvSpPr>
            <p:cNvPr id="63" name="Shape 63"/>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 name="Shape 64"/>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65" name="Shape 65"/>
          <p:cNvSpPr txBox="1">
            <a:spLocks noGrp="1"/>
          </p:cNvSpPr>
          <p:nvPr>
            <p:ph type="title"/>
          </p:nvPr>
        </p:nvSpPr>
        <p:spPr>
          <a:xfrm>
            <a:off x="1251601" y="1392234"/>
            <a:ext cx="6640799" cy="1271999"/>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smtClean="0"/>
              <a:t>Click to edit Master title style</a:t>
            </a:r>
            <a:endParaRPr/>
          </a:p>
        </p:txBody>
      </p:sp>
      <p:sp>
        <p:nvSpPr>
          <p:cNvPr id="66" name="Shape 66"/>
          <p:cNvSpPr txBox="1">
            <a:spLocks noGrp="1"/>
          </p:cNvSpPr>
          <p:nvPr>
            <p:ph type="body" idx="1"/>
          </p:nvPr>
        </p:nvSpPr>
        <p:spPr>
          <a:xfrm>
            <a:off x="1176100" y="2837234"/>
            <a:ext cx="2168400" cy="3112799"/>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pPr lvl="0"/>
            <a:r>
              <a:rPr lang="en-US" smtClean="0"/>
              <a:t>Click to edit Master text styles</a:t>
            </a:r>
          </a:p>
        </p:txBody>
      </p:sp>
      <p:sp>
        <p:nvSpPr>
          <p:cNvPr id="67" name="Shape 67"/>
          <p:cNvSpPr txBox="1">
            <a:spLocks noGrp="1"/>
          </p:cNvSpPr>
          <p:nvPr>
            <p:ph type="body" idx="2"/>
          </p:nvPr>
        </p:nvSpPr>
        <p:spPr>
          <a:xfrm>
            <a:off x="3455676" y="2837234"/>
            <a:ext cx="2168400" cy="3112799"/>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pPr lvl="0"/>
            <a:r>
              <a:rPr lang="en-US" smtClean="0"/>
              <a:t>Click to edit Master text styles</a:t>
            </a:r>
          </a:p>
        </p:txBody>
      </p:sp>
      <p:sp>
        <p:nvSpPr>
          <p:cNvPr id="68" name="Shape 68"/>
          <p:cNvSpPr txBox="1">
            <a:spLocks noGrp="1"/>
          </p:cNvSpPr>
          <p:nvPr>
            <p:ph type="body" idx="3"/>
          </p:nvPr>
        </p:nvSpPr>
        <p:spPr>
          <a:xfrm>
            <a:off x="5735253" y="2837234"/>
            <a:ext cx="2168400" cy="3112799"/>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pPr lvl="0"/>
            <a:r>
              <a:rPr lang="en-US" smtClean="0"/>
              <a:t>Click to edit Master text styles</a:t>
            </a:r>
          </a:p>
        </p:txBody>
      </p:sp>
      <p:pic>
        <p:nvPicPr>
          <p:cNvPr id="69" name="Shape 69"/>
          <p:cNvPicPr preferRelativeResize="0"/>
          <p:nvPr/>
        </p:nvPicPr>
        <p:blipFill rotWithShape="1">
          <a:blip r:embed="rId4">
            <a:alphaModFix/>
          </a:blip>
          <a:srcRect l="-13090" t="-8865" r="39793" b="42702"/>
          <a:stretch/>
        </p:blipFill>
        <p:spPr>
          <a:xfrm rot="-5400000">
            <a:off x="6588124" y="263132"/>
            <a:ext cx="2844800" cy="2305049"/>
          </a:xfrm>
          <a:prstGeom prst="rect">
            <a:avLst/>
          </a:prstGeom>
          <a:noFill/>
          <a:ln>
            <a:noFill/>
          </a:ln>
        </p:spPr>
      </p:pic>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0"/>
        <p:cNvGrpSpPr/>
        <p:nvPr/>
      </p:nvGrpSpPr>
      <p:grpSpPr>
        <a:xfrm>
          <a:off x="0" y="0"/>
          <a:ext cx="0" cy="0"/>
          <a:chOff x="0" y="0"/>
          <a:chExt cx="0" cy="0"/>
        </a:xfrm>
      </p:grpSpPr>
      <p:pic>
        <p:nvPicPr>
          <p:cNvPr id="71" name="Shape 71"/>
          <p:cNvPicPr preferRelativeResize="0"/>
          <p:nvPr/>
        </p:nvPicPr>
        <p:blipFill rotWithShape="1">
          <a:blip r:embed="rId2">
            <a:alphaModFix/>
          </a:blip>
          <a:srcRect l="49259" b="18374"/>
          <a:stretch/>
        </p:blipFill>
        <p:spPr>
          <a:xfrm rot="5400000">
            <a:off x="171754" y="-193979"/>
            <a:ext cx="1971064" cy="2333624"/>
          </a:xfrm>
          <a:prstGeom prst="rect">
            <a:avLst/>
          </a:prstGeom>
          <a:noFill/>
          <a:ln>
            <a:noFill/>
          </a:ln>
        </p:spPr>
      </p:pic>
      <p:grpSp>
        <p:nvGrpSpPr>
          <p:cNvPr id="72" name="Shape 72"/>
          <p:cNvGrpSpPr/>
          <p:nvPr/>
        </p:nvGrpSpPr>
        <p:grpSpPr>
          <a:xfrm>
            <a:off x="615226" y="775000"/>
            <a:ext cx="7913399" cy="5308000"/>
            <a:chOff x="615225" y="581250"/>
            <a:chExt cx="7913399" cy="3981000"/>
          </a:xfrm>
        </p:grpSpPr>
        <p:sp>
          <p:nvSpPr>
            <p:cNvPr id="73" name="Shape 73"/>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4" name="Shape 74"/>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75" name="Shape 75"/>
          <p:cNvSpPr txBox="1">
            <a:spLocks noGrp="1"/>
          </p:cNvSpPr>
          <p:nvPr>
            <p:ph type="title"/>
          </p:nvPr>
        </p:nvSpPr>
        <p:spPr>
          <a:xfrm>
            <a:off x="1251601" y="1392234"/>
            <a:ext cx="6640799" cy="665199"/>
          </a:xfrm>
          <a:prstGeom prst="rect">
            <a:avLst/>
          </a:prstGeom>
        </p:spPr>
        <p:txBody>
          <a:bodyPr lIns="91425" tIns="91425" rIns="91425" bIns="91425" anchor="b" anchorCtr="0"/>
          <a:lstStyle>
            <a:lvl1pPr lvl="0" algn="ctr">
              <a:spcBef>
                <a:spcPts val="0"/>
              </a:spcBef>
              <a:buSzPct val="100000"/>
              <a:defRPr sz="3000"/>
            </a:lvl1pPr>
            <a:lvl2pPr lvl="1" algn="ctr">
              <a:spcBef>
                <a:spcPts val="0"/>
              </a:spcBef>
              <a:buSzPct val="100000"/>
              <a:defRPr sz="3000"/>
            </a:lvl2pPr>
            <a:lvl3pPr lvl="2" algn="ctr">
              <a:spcBef>
                <a:spcPts val="0"/>
              </a:spcBef>
              <a:buSzPct val="100000"/>
              <a:defRPr sz="3000"/>
            </a:lvl3pPr>
            <a:lvl4pPr lvl="3" algn="ctr">
              <a:spcBef>
                <a:spcPts val="0"/>
              </a:spcBef>
              <a:buSzPct val="100000"/>
              <a:defRPr sz="3000"/>
            </a:lvl4pPr>
            <a:lvl5pPr lvl="4" algn="ctr">
              <a:spcBef>
                <a:spcPts val="0"/>
              </a:spcBef>
              <a:buSzPct val="100000"/>
              <a:defRPr sz="3000"/>
            </a:lvl5pPr>
            <a:lvl6pPr lvl="5" algn="ctr">
              <a:spcBef>
                <a:spcPts val="0"/>
              </a:spcBef>
              <a:buSzPct val="100000"/>
              <a:defRPr sz="3000"/>
            </a:lvl6pPr>
            <a:lvl7pPr lvl="6" algn="ctr">
              <a:spcBef>
                <a:spcPts val="0"/>
              </a:spcBef>
              <a:buSzPct val="100000"/>
              <a:defRPr sz="3000"/>
            </a:lvl7pPr>
            <a:lvl8pPr lvl="7" algn="ctr">
              <a:spcBef>
                <a:spcPts val="0"/>
              </a:spcBef>
              <a:buSzPct val="100000"/>
              <a:defRPr sz="3000"/>
            </a:lvl8pPr>
            <a:lvl9pPr lvl="8" algn="ctr">
              <a:spcBef>
                <a:spcPts val="0"/>
              </a:spcBef>
              <a:buSzPct val="100000"/>
              <a:defRPr sz="3000"/>
            </a:lvl9pPr>
          </a:lstStyle>
          <a:p>
            <a:r>
              <a:rPr lang="en-US" smtClean="0"/>
              <a:t>Click to edit Master title style</a:t>
            </a:r>
            <a:endParaRPr/>
          </a:p>
        </p:txBody>
      </p:sp>
      <p:pic>
        <p:nvPicPr>
          <p:cNvPr id="76" name="Shape 76"/>
          <p:cNvPicPr preferRelativeResize="0"/>
          <p:nvPr/>
        </p:nvPicPr>
        <p:blipFill rotWithShape="1">
          <a:blip r:embed="rId3">
            <a:alphaModFix/>
          </a:blip>
          <a:srcRect r="17197" b="18533"/>
          <a:stretch/>
        </p:blipFill>
        <p:spPr>
          <a:xfrm>
            <a:off x="6915151" y="3852832"/>
            <a:ext cx="2228849" cy="3005165"/>
          </a:xfrm>
          <a:prstGeom prst="rect">
            <a:avLst/>
          </a:prstGeom>
          <a:noFill/>
          <a:ln>
            <a:noFill/>
          </a:ln>
        </p:spPr>
      </p:pic>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Caption">
    <p:spTree>
      <p:nvGrpSpPr>
        <p:cNvPr id="1" name="Shape 77"/>
        <p:cNvGrpSpPr/>
        <p:nvPr/>
      </p:nvGrpSpPr>
      <p:grpSpPr>
        <a:xfrm>
          <a:off x="0" y="0"/>
          <a:ext cx="0" cy="0"/>
          <a:chOff x="0" y="0"/>
          <a:chExt cx="0" cy="0"/>
        </a:xfrm>
      </p:grpSpPr>
      <p:pic>
        <p:nvPicPr>
          <p:cNvPr id="78" name="Shape 78"/>
          <p:cNvPicPr preferRelativeResize="0"/>
          <p:nvPr/>
        </p:nvPicPr>
        <p:blipFill rotWithShape="1">
          <a:blip r:embed="rId2">
            <a:alphaModFix/>
          </a:blip>
          <a:srcRect r="17197" b="18533"/>
          <a:stretch/>
        </p:blipFill>
        <p:spPr>
          <a:xfrm>
            <a:off x="6915151" y="3852832"/>
            <a:ext cx="2228849" cy="3005165"/>
          </a:xfrm>
          <a:prstGeom prst="rect">
            <a:avLst/>
          </a:prstGeom>
          <a:noFill/>
          <a:ln>
            <a:noFill/>
          </a:ln>
        </p:spPr>
      </p:pic>
      <p:grpSp>
        <p:nvGrpSpPr>
          <p:cNvPr id="79" name="Shape 79"/>
          <p:cNvGrpSpPr/>
          <p:nvPr/>
        </p:nvGrpSpPr>
        <p:grpSpPr>
          <a:xfrm>
            <a:off x="615226" y="775000"/>
            <a:ext cx="7913399" cy="5308000"/>
            <a:chOff x="615225" y="581250"/>
            <a:chExt cx="7913399" cy="3981000"/>
          </a:xfrm>
        </p:grpSpPr>
        <p:sp>
          <p:nvSpPr>
            <p:cNvPr id="80" name="Shape 80"/>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1" name="Shape 81"/>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82" name="Shape 82"/>
          <p:cNvSpPr txBox="1">
            <a:spLocks noGrp="1"/>
          </p:cNvSpPr>
          <p:nvPr>
            <p:ph type="body" idx="1"/>
          </p:nvPr>
        </p:nvSpPr>
        <p:spPr>
          <a:xfrm>
            <a:off x="885826" y="5265467"/>
            <a:ext cx="7372499" cy="692799"/>
          </a:xfrm>
          <a:prstGeom prst="rect">
            <a:avLst/>
          </a:prstGeom>
        </p:spPr>
        <p:txBody>
          <a:bodyPr lIns="91425" tIns="91425" rIns="91425" bIns="91425" anchor="b" anchorCtr="0"/>
          <a:lstStyle>
            <a:lvl1pPr lvl="0" algn="ctr">
              <a:spcBef>
                <a:spcPts val="360"/>
              </a:spcBef>
              <a:buSzPct val="100000"/>
              <a:buNone/>
              <a:defRPr sz="1200"/>
            </a:lvl1pPr>
          </a:lstStyle>
          <a:p>
            <a:pPr lvl="0"/>
            <a:r>
              <a:rPr lang="en-US" smtClean="0"/>
              <a:t>Click to edit Master text styles</a:t>
            </a:r>
          </a:p>
        </p:txBody>
      </p:sp>
      <p:pic>
        <p:nvPicPr>
          <p:cNvPr id="83" name="Shape 83"/>
          <p:cNvPicPr preferRelativeResize="0"/>
          <p:nvPr/>
        </p:nvPicPr>
        <p:blipFill rotWithShape="1">
          <a:blip r:embed="rId3">
            <a:alphaModFix/>
          </a:blip>
          <a:srcRect l="49259" b="18374"/>
          <a:stretch/>
        </p:blipFill>
        <p:spPr>
          <a:xfrm rot="5400000">
            <a:off x="171754" y="-193979"/>
            <a:ext cx="1971064" cy="2333624"/>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4"/>
        <p:cNvGrpSpPr/>
        <p:nvPr/>
      </p:nvGrpSpPr>
      <p:grpSpPr>
        <a:xfrm>
          <a:off x="0" y="0"/>
          <a:ext cx="0" cy="0"/>
          <a:chOff x="0" y="0"/>
          <a:chExt cx="0" cy="0"/>
        </a:xfrm>
      </p:grpSpPr>
      <p:pic>
        <p:nvPicPr>
          <p:cNvPr id="85" name="Shape 85"/>
          <p:cNvPicPr preferRelativeResize="0"/>
          <p:nvPr/>
        </p:nvPicPr>
        <p:blipFill rotWithShape="1">
          <a:blip r:embed="rId2">
            <a:alphaModFix/>
          </a:blip>
          <a:srcRect r="40695" b="12701"/>
          <a:stretch/>
        </p:blipFill>
        <p:spPr>
          <a:xfrm>
            <a:off x="7727981" y="2519800"/>
            <a:ext cx="1416019" cy="4338200"/>
          </a:xfrm>
          <a:prstGeom prst="rect">
            <a:avLst/>
          </a:prstGeom>
          <a:noFill/>
          <a:ln>
            <a:noFill/>
          </a:ln>
        </p:spPr>
      </p:pic>
      <p:pic>
        <p:nvPicPr>
          <p:cNvPr id="86" name="Shape 86"/>
          <p:cNvPicPr preferRelativeResize="0"/>
          <p:nvPr/>
        </p:nvPicPr>
        <p:blipFill rotWithShape="1">
          <a:blip r:embed="rId3">
            <a:alphaModFix/>
          </a:blip>
          <a:srcRect l="43534" b="9942"/>
          <a:stretch/>
        </p:blipFill>
        <p:spPr>
          <a:xfrm rot="-5400000" flipH="1">
            <a:off x="6667050" y="-940250"/>
            <a:ext cx="1549400" cy="3404500"/>
          </a:xfrm>
          <a:prstGeom prst="rect">
            <a:avLst/>
          </a:prstGeom>
          <a:noFill/>
          <a:ln>
            <a:noFill/>
          </a:ln>
        </p:spPr>
      </p:pic>
      <p:pic>
        <p:nvPicPr>
          <p:cNvPr id="87" name="Shape 87"/>
          <p:cNvPicPr preferRelativeResize="0"/>
          <p:nvPr/>
        </p:nvPicPr>
        <p:blipFill rotWithShape="1">
          <a:blip r:embed="rId3">
            <a:alphaModFix/>
          </a:blip>
          <a:srcRect r="35069" b="2780"/>
          <a:stretch/>
        </p:blipFill>
        <p:spPr>
          <a:xfrm rot="5400000">
            <a:off x="998980" y="3951729"/>
            <a:ext cx="1897765" cy="3914774"/>
          </a:xfrm>
          <a:prstGeom prst="rect">
            <a:avLst/>
          </a:prstGeom>
          <a:noFill/>
          <a:ln>
            <a:noFill/>
          </a:ln>
        </p:spPr>
      </p:pic>
      <p:grpSp>
        <p:nvGrpSpPr>
          <p:cNvPr id="88" name="Shape 88"/>
          <p:cNvGrpSpPr/>
          <p:nvPr/>
        </p:nvGrpSpPr>
        <p:grpSpPr>
          <a:xfrm>
            <a:off x="615226" y="775000"/>
            <a:ext cx="7913399" cy="5308000"/>
            <a:chOff x="615225" y="581250"/>
            <a:chExt cx="7913399" cy="3981000"/>
          </a:xfrm>
        </p:grpSpPr>
        <p:sp>
          <p:nvSpPr>
            <p:cNvPr id="89" name="Shape 89"/>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0" name="Shape 90"/>
            <p:cNvSpPr/>
            <p:nvPr/>
          </p:nvSpPr>
          <p:spPr>
            <a:xfrm>
              <a:off x="704880" y="666850"/>
              <a:ext cx="7734000" cy="380969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91" name="Shape 91"/>
          <p:cNvPicPr preferRelativeResize="0"/>
          <p:nvPr/>
        </p:nvPicPr>
        <p:blipFill rotWithShape="1">
          <a:blip r:embed="rId4">
            <a:alphaModFix/>
          </a:blip>
          <a:srcRect l="45142" t="-12064" b="21353"/>
          <a:stretch/>
        </p:blipFill>
        <p:spPr>
          <a:xfrm rot="5400000">
            <a:off x="673462" y="-695687"/>
            <a:ext cx="2205900" cy="3571876"/>
          </a:xfrm>
          <a:prstGeom prst="rect">
            <a:avLst/>
          </a:prstGeom>
          <a:noFill/>
          <a:ln>
            <a:noFill/>
          </a:ln>
        </p:spPr>
      </p:pic>
      <p:pic>
        <p:nvPicPr>
          <p:cNvPr id="92" name="Shape 92"/>
          <p:cNvPicPr preferRelativeResize="0"/>
          <p:nvPr/>
        </p:nvPicPr>
        <p:blipFill rotWithShape="1">
          <a:blip r:embed="rId5">
            <a:alphaModFix/>
          </a:blip>
          <a:srcRect l="11090" r="-11089" b="16541"/>
          <a:stretch/>
        </p:blipFill>
        <p:spPr>
          <a:xfrm flipH="1">
            <a:off x="7639050" y="4803301"/>
            <a:ext cx="1504949" cy="2054697"/>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Just plants">
    <p:spTree>
      <p:nvGrpSpPr>
        <p:cNvPr id="1" name="Shape 93"/>
        <p:cNvGrpSpPr/>
        <p:nvPr/>
      </p:nvGrpSpPr>
      <p:grpSpPr>
        <a:xfrm>
          <a:off x="0" y="0"/>
          <a:ext cx="0" cy="0"/>
          <a:chOff x="0" y="0"/>
          <a:chExt cx="0" cy="0"/>
        </a:xfrm>
      </p:grpSpPr>
      <p:pic>
        <p:nvPicPr>
          <p:cNvPr id="94" name="Shape 94"/>
          <p:cNvPicPr preferRelativeResize="0"/>
          <p:nvPr/>
        </p:nvPicPr>
        <p:blipFill rotWithShape="1">
          <a:blip r:embed="rId2">
            <a:alphaModFix/>
          </a:blip>
          <a:srcRect l="43534"/>
          <a:stretch/>
        </p:blipFill>
        <p:spPr>
          <a:xfrm rot="-5400000" flipH="1">
            <a:off x="4883237" y="-1128112"/>
            <a:ext cx="1549400" cy="3780224"/>
          </a:xfrm>
          <a:prstGeom prst="rect">
            <a:avLst/>
          </a:prstGeom>
          <a:noFill/>
          <a:ln>
            <a:noFill/>
          </a:ln>
        </p:spPr>
      </p:pic>
      <p:pic>
        <p:nvPicPr>
          <p:cNvPr id="95" name="Shape 95"/>
          <p:cNvPicPr preferRelativeResize="0"/>
          <p:nvPr/>
        </p:nvPicPr>
        <p:blipFill rotWithShape="1">
          <a:blip r:embed="rId3">
            <a:alphaModFix/>
          </a:blip>
          <a:srcRect l="45142" t="-12064" b="21353"/>
          <a:stretch/>
        </p:blipFill>
        <p:spPr>
          <a:xfrm rot="5400000">
            <a:off x="757237" y="-779462"/>
            <a:ext cx="2476500" cy="4010025"/>
          </a:xfrm>
          <a:prstGeom prst="rect">
            <a:avLst/>
          </a:prstGeom>
          <a:noFill/>
          <a:ln>
            <a:noFill/>
          </a:ln>
        </p:spPr>
      </p:pic>
      <p:pic>
        <p:nvPicPr>
          <p:cNvPr id="96" name="Shape 96"/>
          <p:cNvPicPr preferRelativeResize="0"/>
          <p:nvPr/>
        </p:nvPicPr>
        <p:blipFill rotWithShape="1">
          <a:blip r:embed="rId2">
            <a:alphaModFix/>
          </a:blip>
          <a:srcRect r="35069" b="2780"/>
          <a:stretch/>
        </p:blipFill>
        <p:spPr>
          <a:xfrm rot="5400000">
            <a:off x="2427730" y="3951729"/>
            <a:ext cx="1897765" cy="3914774"/>
          </a:xfrm>
          <a:prstGeom prst="rect">
            <a:avLst/>
          </a:prstGeom>
          <a:noFill/>
          <a:ln>
            <a:noFill/>
          </a:ln>
        </p:spPr>
      </p:pic>
      <p:pic>
        <p:nvPicPr>
          <p:cNvPr id="97" name="Shape 97"/>
          <p:cNvPicPr preferRelativeResize="0"/>
          <p:nvPr/>
        </p:nvPicPr>
        <p:blipFill rotWithShape="1">
          <a:blip r:embed="rId4">
            <a:alphaModFix/>
          </a:blip>
          <a:srcRect r="20660" b="38811"/>
          <a:stretch/>
        </p:blipFill>
        <p:spPr>
          <a:xfrm>
            <a:off x="5972175" y="3657534"/>
            <a:ext cx="3171824" cy="3200465"/>
          </a:xfrm>
          <a:prstGeom prst="rect">
            <a:avLst/>
          </a:prstGeom>
          <a:noFill/>
          <a:ln>
            <a:noFill/>
          </a:ln>
        </p:spPr>
      </p:pic>
      <p:pic>
        <p:nvPicPr>
          <p:cNvPr id="98" name="Shape 98"/>
          <p:cNvPicPr preferRelativeResize="0"/>
          <p:nvPr/>
        </p:nvPicPr>
        <p:blipFill rotWithShape="1">
          <a:blip r:embed="rId5">
            <a:alphaModFix/>
          </a:blip>
          <a:srcRect r="26809"/>
          <a:stretch/>
        </p:blipFill>
        <p:spPr>
          <a:xfrm rot="-5400000">
            <a:off x="6046275" y="-443425"/>
            <a:ext cx="2667000" cy="3528450"/>
          </a:xfrm>
          <a:prstGeom prst="rect">
            <a:avLst/>
          </a:prstGeom>
          <a:noFill/>
          <a:ln>
            <a:noFill/>
          </a:ln>
        </p:spPr>
      </p:pic>
      <p:pic>
        <p:nvPicPr>
          <p:cNvPr id="99" name="Shape 99"/>
          <p:cNvPicPr preferRelativeResize="0"/>
          <p:nvPr/>
        </p:nvPicPr>
        <p:blipFill rotWithShape="1">
          <a:blip r:embed="rId6">
            <a:alphaModFix/>
          </a:blip>
          <a:srcRect r="34262" b="14813"/>
          <a:stretch/>
        </p:blipFill>
        <p:spPr>
          <a:xfrm flipH="1">
            <a:off x="0" y="1612899"/>
            <a:ext cx="2536474" cy="5245099"/>
          </a:xfrm>
          <a:prstGeom prst="rect">
            <a:avLst/>
          </a:prstGeom>
          <a:noFill/>
          <a:ln>
            <a:noFill/>
          </a:ln>
        </p:spPr>
      </p:pic>
      <p:pic>
        <p:nvPicPr>
          <p:cNvPr id="100" name="Shape 100"/>
          <p:cNvPicPr preferRelativeResize="0"/>
          <p:nvPr/>
        </p:nvPicPr>
        <p:blipFill rotWithShape="1">
          <a:blip r:embed="rId7">
            <a:alphaModFix/>
          </a:blip>
          <a:srcRect r="40695" b="12701"/>
          <a:stretch/>
        </p:blipFill>
        <p:spPr>
          <a:xfrm>
            <a:off x="7548050" y="1968500"/>
            <a:ext cx="1595950" cy="4889499"/>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Just plants small">
    <p:spTree>
      <p:nvGrpSpPr>
        <p:cNvPr id="1" name="Shape 101"/>
        <p:cNvGrpSpPr/>
        <p:nvPr/>
      </p:nvGrpSpPr>
      <p:grpSpPr>
        <a:xfrm>
          <a:off x="0" y="0"/>
          <a:ext cx="0" cy="0"/>
          <a:chOff x="0" y="0"/>
          <a:chExt cx="0" cy="0"/>
        </a:xfrm>
      </p:grpSpPr>
      <p:pic>
        <p:nvPicPr>
          <p:cNvPr id="102" name="Shape 102"/>
          <p:cNvPicPr preferRelativeResize="0"/>
          <p:nvPr/>
        </p:nvPicPr>
        <p:blipFill rotWithShape="1">
          <a:blip r:embed="rId2">
            <a:alphaModFix/>
          </a:blip>
          <a:srcRect l="43534"/>
          <a:stretch/>
        </p:blipFill>
        <p:spPr>
          <a:xfrm rot="-5400000" flipH="1">
            <a:off x="6320744" y="-751793"/>
            <a:ext cx="1026657" cy="2504844"/>
          </a:xfrm>
          <a:prstGeom prst="rect">
            <a:avLst/>
          </a:prstGeom>
          <a:noFill/>
          <a:ln>
            <a:noFill/>
          </a:ln>
        </p:spPr>
      </p:pic>
      <p:pic>
        <p:nvPicPr>
          <p:cNvPr id="103" name="Shape 103"/>
          <p:cNvPicPr preferRelativeResize="0"/>
          <p:nvPr/>
        </p:nvPicPr>
        <p:blipFill rotWithShape="1">
          <a:blip r:embed="rId3">
            <a:alphaModFix/>
          </a:blip>
          <a:srcRect l="45142" t="-12064" b="21353"/>
          <a:stretch/>
        </p:blipFill>
        <p:spPr>
          <a:xfrm rot="5400000">
            <a:off x="511367" y="-533591"/>
            <a:ext cx="1682367" cy="2724149"/>
          </a:xfrm>
          <a:prstGeom prst="rect">
            <a:avLst/>
          </a:prstGeom>
          <a:noFill/>
          <a:ln>
            <a:noFill/>
          </a:ln>
        </p:spPr>
      </p:pic>
      <p:pic>
        <p:nvPicPr>
          <p:cNvPr id="104" name="Shape 104"/>
          <p:cNvPicPr preferRelativeResize="0"/>
          <p:nvPr/>
        </p:nvPicPr>
        <p:blipFill rotWithShape="1">
          <a:blip r:embed="rId2">
            <a:alphaModFix/>
          </a:blip>
          <a:srcRect r="35069" b="2780"/>
          <a:stretch/>
        </p:blipFill>
        <p:spPr>
          <a:xfrm rot="5400000">
            <a:off x="1346130" y="5246530"/>
            <a:ext cx="1052272" cy="2170666"/>
          </a:xfrm>
          <a:prstGeom prst="rect">
            <a:avLst/>
          </a:prstGeom>
          <a:noFill/>
          <a:ln>
            <a:noFill/>
          </a:ln>
        </p:spPr>
      </p:pic>
      <p:pic>
        <p:nvPicPr>
          <p:cNvPr id="105" name="Shape 105"/>
          <p:cNvPicPr preferRelativeResize="0"/>
          <p:nvPr/>
        </p:nvPicPr>
        <p:blipFill rotWithShape="1">
          <a:blip r:embed="rId4">
            <a:alphaModFix/>
          </a:blip>
          <a:srcRect r="20660" b="38811"/>
          <a:stretch/>
        </p:blipFill>
        <p:spPr>
          <a:xfrm>
            <a:off x="6973326" y="4667713"/>
            <a:ext cx="2170675" cy="2190287"/>
          </a:xfrm>
          <a:prstGeom prst="rect">
            <a:avLst/>
          </a:prstGeom>
          <a:noFill/>
          <a:ln>
            <a:noFill/>
          </a:ln>
        </p:spPr>
      </p:pic>
      <p:pic>
        <p:nvPicPr>
          <p:cNvPr id="106" name="Shape 106"/>
          <p:cNvPicPr preferRelativeResize="0"/>
          <p:nvPr/>
        </p:nvPicPr>
        <p:blipFill rotWithShape="1">
          <a:blip r:embed="rId5">
            <a:alphaModFix/>
          </a:blip>
          <a:srcRect r="26809"/>
          <a:stretch/>
        </p:blipFill>
        <p:spPr>
          <a:xfrm rot="-5400000">
            <a:off x="7091394" y="-298107"/>
            <a:ext cx="1767199" cy="2338014"/>
          </a:xfrm>
          <a:prstGeom prst="rect">
            <a:avLst/>
          </a:prstGeom>
          <a:noFill/>
          <a:ln>
            <a:noFill/>
          </a:ln>
        </p:spPr>
      </p:pic>
      <p:pic>
        <p:nvPicPr>
          <p:cNvPr id="107" name="Shape 107"/>
          <p:cNvPicPr preferRelativeResize="0"/>
          <p:nvPr/>
        </p:nvPicPr>
        <p:blipFill rotWithShape="1">
          <a:blip r:embed="rId6">
            <a:alphaModFix/>
          </a:blip>
          <a:srcRect r="34262" b="14813"/>
          <a:stretch/>
        </p:blipFill>
        <p:spPr>
          <a:xfrm flipH="1">
            <a:off x="0" y="3949701"/>
            <a:ext cx="1406426" cy="2908300"/>
          </a:xfrm>
          <a:prstGeom prst="rect">
            <a:avLst/>
          </a:prstGeom>
          <a:noFill/>
          <a:ln>
            <a:noFill/>
          </a:ln>
        </p:spPr>
      </p:pic>
      <p:pic>
        <p:nvPicPr>
          <p:cNvPr id="108" name="Shape 108"/>
          <p:cNvPicPr preferRelativeResize="0"/>
          <p:nvPr/>
        </p:nvPicPr>
        <p:blipFill rotWithShape="1">
          <a:blip r:embed="rId7">
            <a:alphaModFix/>
          </a:blip>
          <a:srcRect r="40695" b="12701"/>
          <a:stretch/>
        </p:blipFill>
        <p:spPr>
          <a:xfrm>
            <a:off x="8051794" y="3511797"/>
            <a:ext cx="1092207" cy="3346200"/>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Big photo as background">
    <p:spTree>
      <p:nvGrpSpPr>
        <p:cNvPr id="1" name="Shape 109"/>
        <p:cNvGrpSpPr/>
        <p:nvPr/>
      </p:nvGrpSpPr>
      <p:grpSpPr>
        <a:xfrm>
          <a:off x="0" y="0"/>
          <a:ext cx="0" cy="0"/>
          <a:chOff x="0" y="0"/>
          <a:chExt cx="0" cy="0"/>
        </a:xfrm>
      </p:grpSpPr>
      <p:sp>
        <p:nvSpPr>
          <p:cNvPr id="110" name="Shape 110"/>
          <p:cNvSpPr/>
          <p:nvPr/>
        </p:nvSpPr>
        <p:spPr>
          <a:xfrm>
            <a:off x="-9525" y="-12700"/>
            <a:ext cx="9153599" cy="6870800"/>
          </a:xfrm>
          <a:prstGeom prst="frame">
            <a:avLst>
              <a:gd name="adj1" fmla="val 6469"/>
            </a:avLst>
          </a:prstGeom>
          <a:solidFill>
            <a:srgbClr val="FFFFFF">
              <a:alpha val="50379"/>
            </a:srgbClr>
          </a:solidFill>
          <a:ln>
            <a:noFill/>
          </a:ln>
        </p:spPr>
        <p:txBody>
          <a:bodyPr lIns="91425" tIns="91425" rIns="91425" bIns="91425" anchor="ctr" anchorCtr="0">
            <a:noAutofit/>
          </a:bodyPr>
          <a:lstStyle/>
          <a:p>
            <a:pPr lvl="0">
              <a:spcBef>
                <a:spcPts val="0"/>
              </a:spcBef>
              <a:buNone/>
            </a:pPr>
            <a:endParaRPr/>
          </a:p>
        </p:txBody>
      </p:sp>
      <p:pic>
        <p:nvPicPr>
          <p:cNvPr id="111" name="Shape 111"/>
          <p:cNvPicPr preferRelativeResize="0"/>
          <p:nvPr/>
        </p:nvPicPr>
        <p:blipFill rotWithShape="1">
          <a:blip r:embed="rId2">
            <a:alphaModFix/>
          </a:blip>
          <a:srcRect r="17197" b="18533"/>
          <a:stretch/>
        </p:blipFill>
        <p:spPr>
          <a:xfrm>
            <a:off x="6915151" y="3852832"/>
            <a:ext cx="2228849" cy="3005165"/>
          </a:xfrm>
          <a:prstGeom prst="rect">
            <a:avLst/>
          </a:prstGeom>
          <a:noFill/>
          <a:ln>
            <a:noFill/>
          </a:ln>
        </p:spPr>
      </p:pic>
      <p:pic>
        <p:nvPicPr>
          <p:cNvPr id="112" name="Shape 112"/>
          <p:cNvPicPr preferRelativeResize="0"/>
          <p:nvPr/>
        </p:nvPicPr>
        <p:blipFill rotWithShape="1">
          <a:blip r:embed="rId3">
            <a:alphaModFix/>
          </a:blip>
          <a:srcRect l="49259" b="18374"/>
          <a:stretch/>
        </p:blipFill>
        <p:spPr>
          <a:xfrm rot="5400000">
            <a:off x="171754" y="-193979"/>
            <a:ext cx="1971064" cy="2333624"/>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25438"/>
            <a:ext cx="8229600" cy="9271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r>
              <a:rPr lang="en-US"/>
              <a:t>Click icon to add chart</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B8E63D1-8989-4A5D-8D10-C93CD810395E}" type="slidenum">
              <a:rPr lang="en-US"/>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en-US" smtClean="0"/>
              <a:t>Click to edit Master title style</a:t>
            </a:r>
            <a:endParaRPr lang="en-US"/>
          </a:p>
        </p:txBody>
      </p:sp>
      <p:sp>
        <p:nvSpPr>
          <p:cNvPr id="3" name="Chỗ dành sẵn cho Nội dung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zh-CN"/>
          </a:p>
        </p:txBody>
      </p:sp>
      <p:sp>
        <p:nvSpPr>
          <p:cNvPr id="5" name="Rectangle 6"/>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zh-CN"/>
          </a:p>
        </p:txBody>
      </p:sp>
      <p:sp>
        <p:nvSpPr>
          <p:cNvPr id="6" name="Rectangle 7"/>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8CE248A-D6A3-4581-8F27-7FF29B6C8C33}" type="slidenum">
              <a:rPr lang="en-US" altLang="zh-CN" smtClean="0"/>
              <a:pPr>
                <a:defRPr/>
              </a:pPr>
              <a:t>‹#›</a:t>
            </a:fld>
            <a:endParaRPr lang="en-US" altLang="zh-CN"/>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en-US" smtClean="0"/>
              <a:t>Click to edit Master title style</a:t>
            </a:r>
            <a:endParaRPr lang="en-US"/>
          </a:p>
        </p:txBody>
      </p:sp>
      <p:sp>
        <p:nvSpPr>
          <p:cNvPr id="3" name="Chỗ dành sẵn cho Nội dung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ỗ dành sẵn cho Nội dung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zh-CN"/>
          </a:p>
        </p:txBody>
      </p:sp>
      <p:sp>
        <p:nvSpPr>
          <p:cNvPr id="6" name="Rectangle 6"/>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zh-CN"/>
          </a:p>
        </p:txBody>
      </p:sp>
      <p:sp>
        <p:nvSpPr>
          <p:cNvPr id="7" name="Rectangle 7"/>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8CE248A-D6A3-4581-8F27-7FF29B6C8C33}" type="slidenum">
              <a:rPr lang="en-US" altLang="zh-CN" smtClean="0"/>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ltLang="zh-CN" smtClean="0"/>
              <a:t>Click to edit Master title style</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9B7B8058-1EF4-4F27-93D1-2FA210BA6358}"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Click to edit Master title style</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0EEEB285-A79D-4EC6-BE3C-F09FF2F4EEA8}" type="slidenum">
              <a:rPr lang="en-US" altLang="zh-CN"/>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EF78DA04-1B12-4136-AA5A-E498D5C30496}" type="slidenum">
              <a:rPr lang="en-US" altLang="zh-CN"/>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AC4EEA4B-2E83-444C-8863-24A279AB696B}" type="slidenum">
              <a:rPr lang="en-US" altLang="zh-CN"/>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smtClean="0"/>
              <a:t>Click icon to add picture</a:t>
            </a:r>
            <a:endParaRPr lang="zh-CN" alt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C460B367-1864-4633-BA3E-1FDCFE046718}"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6" Type="http://schemas.openxmlformats.org/officeDocument/2006/relationships/theme" Target="../theme/theme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52400"/>
            <a:ext cx="822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vi-VN" altLang="zh-CN" smtClean="0"/>
              <a:t>Bấm &amp; sửa kiểu tiêu đề</a:t>
            </a:r>
            <a:endParaRPr lang="en-US" altLang="zh-CN" smtClean="0"/>
          </a:p>
        </p:txBody>
      </p:sp>
      <p:sp>
        <p:nvSpPr>
          <p:cNvPr id="1027" name="Rectangle 3"/>
          <p:cNvSpPr>
            <a:spLocks noGrp="1" noChangeArrowheads="1"/>
          </p:cNvSpPr>
          <p:nvPr>
            <p:ph type="body" idx="1"/>
          </p:nvPr>
        </p:nvSpPr>
        <p:spPr bwMode="auto">
          <a:xfrm>
            <a:off x="609600" y="1143000"/>
            <a:ext cx="8077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vi-VN" altLang="zh-CN" smtClean="0"/>
              <a:t>Bấm &amp; sửa kiểu tiêu đề</a:t>
            </a:r>
          </a:p>
          <a:p>
            <a:pPr lvl="1"/>
            <a:r>
              <a:rPr lang="vi-VN" altLang="zh-CN" smtClean="0"/>
              <a:t>Mức hai</a:t>
            </a:r>
          </a:p>
          <a:p>
            <a:pPr lvl="2"/>
            <a:r>
              <a:rPr lang="vi-VN" altLang="zh-CN" smtClean="0"/>
              <a:t>Mức ba</a:t>
            </a:r>
          </a:p>
          <a:p>
            <a:pPr lvl="3"/>
            <a:r>
              <a:rPr lang="vi-VN" altLang="zh-CN" smtClean="0"/>
              <a:t>Mức bốn</a:t>
            </a:r>
          </a:p>
          <a:p>
            <a:pPr lvl="4"/>
            <a:r>
              <a:rPr lang="vi-VN" altLang="zh-CN" smtClean="0"/>
              <a:t>Mức năm</a:t>
            </a:r>
            <a:endParaRPr lang="en-US" altLang="zh-CN"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宋体" charset="-122"/>
                <a:cs typeface="+mn-cs"/>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宋体" charset="-122"/>
                <a:cs typeface="+mn-cs"/>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宋体" charset="-122"/>
                <a:cs typeface="+mn-cs"/>
              </a:defRPr>
            </a:lvl1pPr>
          </a:lstStyle>
          <a:p>
            <a:pPr>
              <a:defRPr/>
            </a:pPr>
            <a:fld id="{38CE248A-D6A3-4581-8F27-7FF29B6C8C33}"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ppt_x</p:attrName>
                                        </p:attrNameLst>
                                      </p:cBhvr>
                                      <p:tavLst>
                                        <p:tav tm="0">
                                          <p:val>
                                            <p:strVal val="#ppt_x-.2"/>
                                          </p:val>
                                        </p:tav>
                                        <p:tav tm="100000">
                                          <p:val>
                                            <p:strVal val="#ppt_x"/>
                                          </p:val>
                                        </p:tav>
                                      </p:tavLst>
                                    </p:anim>
                                    <p:anim calcmode="lin" valueType="num">
                                      <p:cBhvr>
                                        <p:cTn id="8" dur="5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Lst>
  </p:timing>
  <p:txStyles>
    <p:titleStyle>
      <a:lvl1pPr algn="ctr" rtl="0" eaLnBrk="1" fontAlgn="base" hangingPunct="1">
        <a:spcBef>
          <a:spcPct val="0"/>
        </a:spcBef>
        <a:spcAft>
          <a:spcPct val="0"/>
        </a:spcAft>
        <a:defRPr sz="4000" b="1" i="1">
          <a:solidFill>
            <a:srgbClr val="FFFFCC"/>
          </a:solidFill>
          <a:latin typeface="+mj-lt"/>
          <a:ea typeface="+mj-ea"/>
          <a:cs typeface="+mj-cs"/>
        </a:defRPr>
      </a:lvl1pPr>
      <a:lvl2pPr algn="ctr" rtl="0" eaLnBrk="1" fontAlgn="base" hangingPunct="1">
        <a:spcBef>
          <a:spcPct val="0"/>
        </a:spcBef>
        <a:spcAft>
          <a:spcPct val="0"/>
        </a:spcAft>
        <a:defRPr sz="4000" b="1" i="1">
          <a:solidFill>
            <a:srgbClr val="FFFFCC"/>
          </a:solidFill>
          <a:latin typeface="Times New Roman" pitchFamily="18" charset="0"/>
        </a:defRPr>
      </a:lvl2pPr>
      <a:lvl3pPr algn="ctr" rtl="0" eaLnBrk="1" fontAlgn="base" hangingPunct="1">
        <a:spcBef>
          <a:spcPct val="0"/>
        </a:spcBef>
        <a:spcAft>
          <a:spcPct val="0"/>
        </a:spcAft>
        <a:defRPr sz="4000" b="1" i="1">
          <a:solidFill>
            <a:srgbClr val="FFFFCC"/>
          </a:solidFill>
          <a:latin typeface="Times New Roman" pitchFamily="18" charset="0"/>
        </a:defRPr>
      </a:lvl3pPr>
      <a:lvl4pPr algn="ctr" rtl="0" eaLnBrk="1" fontAlgn="base" hangingPunct="1">
        <a:spcBef>
          <a:spcPct val="0"/>
        </a:spcBef>
        <a:spcAft>
          <a:spcPct val="0"/>
        </a:spcAft>
        <a:defRPr sz="4000" b="1" i="1">
          <a:solidFill>
            <a:srgbClr val="FFFFCC"/>
          </a:solidFill>
          <a:latin typeface="Times New Roman" pitchFamily="18" charset="0"/>
        </a:defRPr>
      </a:lvl4pPr>
      <a:lvl5pPr algn="ctr" rtl="0" eaLnBrk="1" fontAlgn="base" hangingPunct="1">
        <a:spcBef>
          <a:spcPct val="0"/>
        </a:spcBef>
        <a:spcAft>
          <a:spcPct val="0"/>
        </a:spcAft>
        <a:defRPr sz="4000" b="1" i="1">
          <a:solidFill>
            <a:srgbClr val="FFFFCC"/>
          </a:solidFill>
          <a:latin typeface="Times New Roman" pitchFamily="18" charset="0"/>
        </a:defRPr>
      </a:lvl5pPr>
      <a:lvl6pPr marL="457200" algn="ctr" rtl="0" eaLnBrk="1" fontAlgn="base" hangingPunct="1">
        <a:spcBef>
          <a:spcPct val="0"/>
        </a:spcBef>
        <a:spcAft>
          <a:spcPct val="0"/>
        </a:spcAft>
        <a:defRPr sz="4000" b="1" i="1">
          <a:solidFill>
            <a:srgbClr val="FFFFCC"/>
          </a:solidFill>
          <a:latin typeface="Times New Roman" pitchFamily="18" charset="0"/>
        </a:defRPr>
      </a:lvl6pPr>
      <a:lvl7pPr marL="914400" algn="ctr" rtl="0" eaLnBrk="1" fontAlgn="base" hangingPunct="1">
        <a:spcBef>
          <a:spcPct val="0"/>
        </a:spcBef>
        <a:spcAft>
          <a:spcPct val="0"/>
        </a:spcAft>
        <a:defRPr sz="4000" b="1" i="1">
          <a:solidFill>
            <a:srgbClr val="FFFFCC"/>
          </a:solidFill>
          <a:latin typeface="Times New Roman" pitchFamily="18" charset="0"/>
        </a:defRPr>
      </a:lvl7pPr>
      <a:lvl8pPr marL="1371600" algn="ctr" rtl="0" eaLnBrk="1" fontAlgn="base" hangingPunct="1">
        <a:spcBef>
          <a:spcPct val="0"/>
        </a:spcBef>
        <a:spcAft>
          <a:spcPct val="0"/>
        </a:spcAft>
        <a:defRPr sz="4000" b="1" i="1">
          <a:solidFill>
            <a:srgbClr val="FFFFCC"/>
          </a:solidFill>
          <a:latin typeface="Times New Roman" pitchFamily="18" charset="0"/>
        </a:defRPr>
      </a:lvl8pPr>
      <a:lvl9pPr marL="1828800" algn="ctr" rtl="0" eaLnBrk="1" fontAlgn="base" hangingPunct="1">
        <a:spcBef>
          <a:spcPct val="0"/>
        </a:spcBef>
        <a:spcAft>
          <a:spcPct val="0"/>
        </a:spcAft>
        <a:defRPr sz="4000" b="1" i="1">
          <a:solidFill>
            <a:srgbClr val="FFFFCC"/>
          </a:solidFill>
          <a:latin typeface="Times New Roman" pitchFamily="18" charset="0"/>
        </a:defRPr>
      </a:lvl9pPr>
    </p:titleStyle>
    <p:bodyStyle>
      <a:lvl1pPr marL="342900" indent="-342900" algn="l" rtl="0" eaLnBrk="1" fontAlgn="base" hangingPunct="1">
        <a:spcBef>
          <a:spcPct val="20000"/>
        </a:spcBef>
        <a:spcAft>
          <a:spcPct val="0"/>
        </a:spcAft>
        <a:buChar char="•"/>
        <a:defRPr sz="20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b="1">
          <a:solidFill>
            <a:schemeClr val="tx1"/>
          </a:solidFill>
          <a:latin typeface="+mn-lt"/>
        </a:defRPr>
      </a:lvl2pPr>
      <a:lvl3pPr marL="1143000" indent="-228600" algn="l" rtl="0" eaLnBrk="1" fontAlgn="base" hangingPunct="1">
        <a:spcBef>
          <a:spcPct val="20000"/>
        </a:spcBef>
        <a:spcAft>
          <a:spcPct val="0"/>
        </a:spcAft>
        <a:buChar char="•"/>
        <a:defRPr sz="1600" b="1">
          <a:solidFill>
            <a:schemeClr val="tx1"/>
          </a:solidFill>
          <a:latin typeface="+mn-lt"/>
        </a:defRPr>
      </a:lvl3pPr>
      <a:lvl4pPr marL="1600200" indent="-228600" algn="l" rtl="0" eaLnBrk="1" fontAlgn="base" hangingPunct="1">
        <a:spcBef>
          <a:spcPct val="20000"/>
        </a:spcBef>
        <a:spcAft>
          <a:spcPct val="0"/>
        </a:spcAft>
        <a:buChar char="–"/>
        <a:defRPr sz="1400" b="1">
          <a:solidFill>
            <a:schemeClr val="tx1"/>
          </a:solidFill>
          <a:latin typeface="+mn-lt"/>
        </a:defRPr>
      </a:lvl4pPr>
      <a:lvl5pPr marL="2057400" indent="-228600" algn="l" rtl="0" eaLnBrk="1" fontAlgn="base" hangingPunct="1">
        <a:spcBef>
          <a:spcPct val="20000"/>
        </a:spcBef>
        <a:spcAft>
          <a:spcPct val="0"/>
        </a:spcAft>
        <a:buChar char="»"/>
        <a:defRPr sz="1400" b="1">
          <a:solidFill>
            <a:schemeClr val="tx1"/>
          </a:solidFill>
          <a:latin typeface="+mn-lt"/>
        </a:defRPr>
      </a:lvl5pPr>
      <a:lvl6pPr marL="2514600" indent="-228600" algn="l" rtl="0" eaLnBrk="1" fontAlgn="base" hangingPunct="1">
        <a:spcBef>
          <a:spcPct val="20000"/>
        </a:spcBef>
        <a:spcAft>
          <a:spcPct val="0"/>
        </a:spcAft>
        <a:buChar char="»"/>
        <a:defRPr sz="1400" b="1">
          <a:solidFill>
            <a:schemeClr val="tx1"/>
          </a:solidFill>
          <a:latin typeface="+mn-lt"/>
        </a:defRPr>
      </a:lvl6pPr>
      <a:lvl7pPr marL="2971800" indent="-228600" algn="l" rtl="0" eaLnBrk="1" fontAlgn="base" hangingPunct="1">
        <a:spcBef>
          <a:spcPct val="20000"/>
        </a:spcBef>
        <a:spcAft>
          <a:spcPct val="0"/>
        </a:spcAft>
        <a:buChar char="»"/>
        <a:defRPr sz="1400" b="1">
          <a:solidFill>
            <a:schemeClr val="tx1"/>
          </a:solidFill>
          <a:latin typeface="+mn-lt"/>
        </a:defRPr>
      </a:lvl7pPr>
      <a:lvl8pPr marL="3429000" indent="-228600" algn="l" rtl="0" eaLnBrk="1" fontAlgn="base" hangingPunct="1">
        <a:spcBef>
          <a:spcPct val="20000"/>
        </a:spcBef>
        <a:spcAft>
          <a:spcPct val="0"/>
        </a:spcAft>
        <a:buChar char="»"/>
        <a:defRPr sz="1400" b="1">
          <a:solidFill>
            <a:schemeClr val="tx1"/>
          </a:solidFill>
          <a:latin typeface="+mn-lt"/>
        </a:defRPr>
      </a:lvl8pPr>
      <a:lvl9pPr marL="3886200" indent="-228600" algn="l" rtl="0" eaLnBrk="1" fontAlgn="base" hangingPunct="1">
        <a:spcBef>
          <a:spcPct val="20000"/>
        </a:spcBef>
        <a:spcAft>
          <a:spcPct val="0"/>
        </a:spcAft>
        <a:buChar char="»"/>
        <a:defRPr sz="1400" b="1">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152400"/>
            <a:ext cx="822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vi-VN" altLang="zh-CN" smtClean="0"/>
              <a:t>Bấm &amp; sửa kiểu tiêu đề</a:t>
            </a:r>
            <a:endParaRPr lang="en-US" altLang="zh-CN" smtClean="0"/>
          </a:p>
        </p:txBody>
      </p:sp>
      <p:sp>
        <p:nvSpPr>
          <p:cNvPr id="2051" name="Rectangle 3"/>
          <p:cNvSpPr>
            <a:spLocks noGrp="1" noChangeArrowheads="1"/>
          </p:cNvSpPr>
          <p:nvPr>
            <p:ph type="body" idx="1"/>
          </p:nvPr>
        </p:nvSpPr>
        <p:spPr bwMode="auto">
          <a:xfrm>
            <a:off x="609600" y="1143000"/>
            <a:ext cx="8077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vi-VN" altLang="zh-CN" smtClean="0"/>
              <a:t>Bấm &amp; sửa kiểu tiêu đề</a:t>
            </a:r>
          </a:p>
          <a:p>
            <a:pPr lvl="1"/>
            <a:r>
              <a:rPr lang="vi-VN" altLang="zh-CN" smtClean="0"/>
              <a:t>Mức hai</a:t>
            </a:r>
          </a:p>
          <a:p>
            <a:pPr lvl="2"/>
            <a:r>
              <a:rPr lang="vi-VN" altLang="zh-CN" smtClean="0"/>
              <a:t>Mức ba</a:t>
            </a:r>
          </a:p>
          <a:p>
            <a:pPr lvl="3"/>
            <a:r>
              <a:rPr lang="vi-VN" altLang="zh-CN" smtClean="0"/>
              <a:t>Mức bốn</a:t>
            </a:r>
          </a:p>
          <a:p>
            <a:pPr lvl="4"/>
            <a:r>
              <a:rPr lang="vi-VN" altLang="zh-CN" smtClean="0"/>
              <a:t>Mức năm</a:t>
            </a:r>
            <a:endParaRPr lang="en-US" altLang="zh-CN"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prstClr val="black"/>
                </a:solidFill>
                <a:ea typeface="宋体" charset="-122"/>
                <a:cs typeface="+mn-cs"/>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prstClr val="black"/>
                </a:solidFill>
                <a:ea typeface="宋体" charset="-122"/>
                <a:cs typeface="+mn-cs"/>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prstClr val="black"/>
                </a:solidFill>
                <a:ea typeface="宋体" charset="-122"/>
                <a:cs typeface="+mn-cs"/>
              </a:defRPr>
            </a:lvl1pPr>
          </a:lstStyle>
          <a:p>
            <a:pPr>
              <a:defRPr/>
            </a:pPr>
            <a:fld id="{01D2A4D5-26B2-4AD9-8042-EB8A99D7C8E8}"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ctr" rtl="0" eaLnBrk="1" fontAlgn="base" hangingPunct="1">
        <a:spcBef>
          <a:spcPct val="0"/>
        </a:spcBef>
        <a:spcAft>
          <a:spcPct val="0"/>
        </a:spcAft>
        <a:defRPr sz="4000" b="1" i="1">
          <a:solidFill>
            <a:srgbClr val="FFFFCC"/>
          </a:solidFill>
          <a:latin typeface="+mj-lt"/>
          <a:ea typeface="+mj-ea"/>
          <a:cs typeface="+mj-cs"/>
        </a:defRPr>
      </a:lvl1pPr>
      <a:lvl2pPr algn="ctr" rtl="0" eaLnBrk="1" fontAlgn="base" hangingPunct="1">
        <a:spcBef>
          <a:spcPct val="0"/>
        </a:spcBef>
        <a:spcAft>
          <a:spcPct val="0"/>
        </a:spcAft>
        <a:defRPr sz="4000" b="1" i="1">
          <a:solidFill>
            <a:srgbClr val="FFFFCC"/>
          </a:solidFill>
          <a:latin typeface="Times New Roman" pitchFamily="18" charset="0"/>
        </a:defRPr>
      </a:lvl2pPr>
      <a:lvl3pPr algn="ctr" rtl="0" eaLnBrk="1" fontAlgn="base" hangingPunct="1">
        <a:spcBef>
          <a:spcPct val="0"/>
        </a:spcBef>
        <a:spcAft>
          <a:spcPct val="0"/>
        </a:spcAft>
        <a:defRPr sz="4000" b="1" i="1">
          <a:solidFill>
            <a:srgbClr val="FFFFCC"/>
          </a:solidFill>
          <a:latin typeface="Times New Roman" pitchFamily="18" charset="0"/>
        </a:defRPr>
      </a:lvl3pPr>
      <a:lvl4pPr algn="ctr" rtl="0" eaLnBrk="1" fontAlgn="base" hangingPunct="1">
        <a:spcBef>
          <a:spcPct val="0"/>
        </a:spcBef>
        <a:spcAft>
          <a:spcPct val="0"/>
        </a:spcAft>
        <a:defRPr sz="4000" b="1" i="1">
          <a:solidFill>
            <a:srgbClr val="FFFFCC"/>
          </a:solidFill>
          <a:latin typeface="Times New Roman" pitchFamily="18" charset="0"/>
        </a:defRPr>
      </a:lvl4pPr>
      <a:lvl5pPr algn="ctr" rtl="0" eaLnBrk="1" fontAlgn="base" hangingPunct="1">
        <a:spcBef>
          <a:spcPct val="0"/>
        </a:spcBef>
        <a:spcAft>
          <a:spcPct val="0"/>
        </a:spcAft>
        <a:defRPr sz="4000" b="1" i="1">
          <a:solidFill>
            <a:srgbClr val="FFFFCC"/>
          </a:solidFill>
          <a:latin typeface="Times New Roman" pitchFamily="18" charset="0"/>
        </a:defRPr>
      </a:lvl5pPr>
      <a:lvl6pPr marL="457200" algn="ctr" rtl="0" eaLnBrk="1" fontAlgn="base" hangingPunct="1">
        <a:spcBef>
          <a:spcPct val="0"/>
        </a:spcBef>
        <a:spcAft>
          <a:spcPct val="0"/>
        </a:spcAft>
        <a:defRPr sz="4000" b="1" i="1">
          <a:solidFill>
            <a:srgbClr val="FFFFCC"/>
          </a:solidFill>
          <a:latin typeface="Times New Roman" pitchFamily="18" charset="0"/>
        </a:defRPr>
      </a:lvl6pPr>
      <a:lvl7pPr marL="914400" algn="ctr" rtl="0" eaLnBrk="1" fontAlgn="base" hangingPunct="1">
        <a:spcBef>
          <a:spcPct val="0"/>
        </a:spcBef>
        <a:spcAft>
          <a:spcPct val="0"/>
        </a:spcAft>
        <a:defRPr sz="4000" b="1" i="1">
          <a:solidFill>
            <a:srgbClr val="FFFFCC"/>
          </a:solidFill>
          <a:latin typeface="Times New Roman" pitchFamily="18" charset="0"/>
        </a:defRPr>
      </a:lvl7pPr>
      <a:lvl8pPr marL="1371600" algn="ctr" rtl="0" eaLnBrk="1" fontAlgn="base" hangingPunct="1">
        <a:spcBef>
          <a:spcPct val="0"/>
        </a:spcBef>
        <a:spcAft>
          <a:spcPct val="0"/>
        </a:spcAft>
        <a:defRPr sz="4000" b="1" i="1">
          <a:solidFill>
            <a:srgbClr val="FFFFCC"/>
          </a:solidFill>
          <a:latin typeface="Times New Roman" pitchFamily="18" charset="0"/>
        </a:defRPr>
      </a:lvl8pPr>
      <a:lvl9pPr marL="1828800" algn="ctr" rtl="0" eaLnBrk="1" fontAlgn="base" hangingPunct="1">
        <a:spcBef>
          <a:spcPct val="0"/>
        </a:spcBef>
        <a:spcAft>
          <a:spcPct val="0"/>
        </a:spcAft>
        <a:defRPr sz="4000" b="1" i="1">
          <a:solidFill>
            <a:srgbClr val="FFFFCC"/>
          </a:solidFill>
          <a:latin typeface="Times New Roman" pitchFamily="18" charset="0"/>
        </a:defRPr>
      </a:lvl9pPr>
    </p:titleStyle>
    <p:bodyStyle>
      <a:lvl1pPr marL="342900" indent="-342900" algn="l" rtl="0" eaLnBrk="1" fontAlgn="base" hangingPunct="1">
        <a:spcBef>
          <a:spcPct val="20000"/>
        </a:spcBef>
        <a:spcAft>
          <a:spcPct val="0"/>
        </a:spcAft>
        <a:buChar char="•"/>
        <a:defRPr sz="20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b="1">
          <a:solidFill>
            <a:schemeClr val="tx1"/>
          </a:solidFill>
          <a:latin typeface="+mn-lt"/>
        </a:defRPr>
      </a:lvl2pPr>
      <a:lvl3pPr marL="1143000" indent="-228600" algn="l" rtl="0" eaLnBrk="1" fontAlgn="base" hangingPunct="1">
        <a:spcBef>
          <a:spcPct val="20000"/>
        </a:spcBef>
        <a:spcAft>
          <a:spcPct val="0"/>
        </a:spcAft>
        <a:buChar char="•"/>
        <a:defRPr sz="1600" b="1">
          <a:solidFill>
            <a:schemeClr val="tx1"/>
          </a:solidFill>
          <a:latin typeface="+mn-lt"/>
        </a:defRPr>
      </a:lvl3pPr>
      <a:lvl4pPr marL="1600200" indent="-228600" algn="l" rtl="0" eaLnBrk="1" fontAlgn="base" hangingPunct="1">
        <a:spcBef>
          <a:spcPct val="20000"/>
        </a:spcBef>
        <a:spcAft>
          <a:spcPct val="0"/>
        </a:spcAft>
        <a:buChar char="–"/>
        <a:defRPr sz="1400" b="1">
          <a:solidFill>
            <a:schemeClr val="tx1"/>
          </a:solidFill>
          <a:latin typeface="+mn-lt"/>
        </a:defRPr>
      </a:lvl4pPr>
      <a:lvl5pPr marL="2057400" indent="-228600" algn="l" rtl="0" eaLnBrk="1" fontAlgn="base" hangingPunct="1">
        <a:spcBef>
          <a:spcPct val="20000"/>
        </a:spcBef>
        <a:spcAft>
          <a:spcPct val="0"/>
        </a:spcAft>
        <a:buChar char="»"/>
        <a:defRPr sz="1400" b="1">
          <a:solidFill>
            <a:schemeClr val="tx1"/>
          </a:solidFill>
          <a:latin typeface="+mn-lt"/>
        </a:defRPr>
      </a:lvl5pPr>
      <a:lvl6pPr marL="2514600" indent="-228600" algn="l" rtl="0" eaLnBrk="1" fontAlgn="base" hangingPunct="1">
        <a:spcBef>
          <a:spcPct val="20000"/>
        </a:spcBef>
        <a:spcAft>
          <a:spcPct val="0"/>
        </a:spcAft>
        <a:buChar char="»"/>
        <a:defRPr sz="1400" b="1">
          <a:solidFill>
            <a:schemeClr val="tx1"/>
          </a:solidFill>
          <a:latin typeface="+mn-lt"/>
        </a:defRPr>
      </a:lvl6pPr>
      <a:lvl7pPr marL="2971800" indent="-228600" algn="l" rtl="0" eaLnBrk="1" fontAlgn="base" hangingPunct="1">
        <a:spcBef>
          <a:spcPct val="20000"/>
        </a:spcBef>
        <a:spcAft>
          <a:spcPct val="0"/>
        </a:spcAft>
        <a:buChar char="»"/>
        <a:defRPr sz="1400" b="1">
          <a:solidFill>
            <a:schemeClr val="tx1"/>
          </a:solidFill>
          <a:latin typeface="+mn-lt"/>
        </a:defRPr>
      </a:lvl7pPr>
      <a:lvl8pPr marL="3429000" indent="-228600" algn="l" rtl="0" eaLnBrk="1" fontAlgn="base" hangingPunct="1">
        <a:spcBef>
          <a:spcPct val="20000"/>
        </a:spcBef>
        <a:spcAft>
          <a:spcPct val="0"/>
        </a:spcAft>
        <a:buChar char="»"/>
        <a:defRPr sz="1400" b="1">
          <a:solidFill>
            <a:schemeClr val="tx1"/>
          </a:solidFill>
          <a:latin typeface="+mn-lt"/>
        </a:defRPr>
      </a:lvl8pPr>
      <a:lvl9pPr marL="3886200" indent="-228600" algn="l" rtl="0" eaLnBrk="1" fontAlgn="base" hangingPunct="1">
        <a:spcBef>
          <a:spcPct val="20000"/>
        </a:spcBef>
        <a:spcAft>
          <a:spcPct val="0"/>
        </a:spcAft>
        <a:buChar char="»"/>
        <a:defRPr sz="1400" b="1">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152400"/>
            <a:ext cx="82296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vi-VN" altLang="zh-CN" smtClean="0"/>
              <a:t>Bấm &amp; sửa kiểu tiêu đề</a:t>
            </a:r>
            <a:endParaRPr lang="en-US" altLang="zh-CN" smtClean="0"/>
          </a:p>
        </p:txBody>
      </p:sp>
      <p:sp>
        <p:nvSpPr>
          <p:cNvPr id="3075" name="Rectangle 3"/>
          <p:cNvSpPr>
            <a:spLocks noGrp="1" noChangeArrowheads="1"/>
          </p:cNvSpPr>
          <p:nvPr>
            <p:ph type="body" idx="1"/>
          </p:nvPr>
        </p:nvSpPr>
        <p:spPr bwMode="auto">
          <a:xfrm>
            <a:off x="609600" y="1143000"/>
            <a:ext cx="80772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vi-VN" altLang="zh-CN" smtClean="0"/>
              <a:t>Bấm &amp; sửa kiểu tiêu đề</a:t>
            </a:r>
          </a:p>
          <a:p>
            <a:pPr lvl="1"/>
            <a:r>
              <a:rPr lang="vi-VN" altLang="zh-CN" smtClean="0"/>
              <a:t>Mức hai</a:t>
            </a:r>
          </a:p>
          <a:p>
            <a:pPr lvl="2"/>
            <a:r>
              <a:rPr lang="vi-VN" altLang="zh-CN" smtClean="0"/>
              <a:t>Mức ba</a:t>
            </a:r>
          </a:p>
          <a:p>
            <a:pPr lvl="3"/>
            <a:r>
              <a:rPr lang="vi-VN" altLang="zh-CN" smtClean="0"/>
              <a:t>Mức bốn</a:t>
            </a:r>
          </a:p>
          <a:p>
            <a:pPr lvl="4"/>
            <a:r>
              <a:rPr lang="vi-VN" altLang="zh-CN" smtClean="0"/>
              <a:t>Mức năm</a:t>
            </a:r>
            <a:endParaRPr lang="en-US" altLang="zh-CN"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prstClr val="black"/>
                </a:solidFill>
                <a:ea typeface="宋体" charset="-122"/>
                <a:cs typeface="+mn-cs"/>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prstClr val="black"/>
                </a:solidFill>
                <a:ea typeface="宋体" charset="-122"/>
                <a:cs typeface="+mn-cs"/>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prstClr val="black"/>
                </a:solidFill>
                <a:ea typeface="宋体" charset="-122"/>
                <a:cs typeface="+mn-cs"/>
              </a:defRPr>
            </a:lvl1pPr>
          </a:lstStyle>
          <a:p>
            <a:pPr>
              <a:defRPr/>
            </a:pPr>
            <a:fld id="{7E700F10-A0CA-422D-A21A-ADC0F13AD372}"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rtl="0" eaLnBrk="1" fontAlgn="base" hangingPunct="1">
        <a:spcBef>
          <a:spcPct val="0"/>
        </a:spcBef>
        <a:spcAft>
          <a:spcPct val="0"/>
        </a:spcAft>
        <a:defRPr sz="4000" b="1" i="1">
          <a:solidFill>
            <a:srgbClr val="FFFFCC"/>
          </a:solidFill>
          <a:latin typeface="+mj-lt"/>
          <a:ea typeface="+mj-ea"/>
          <a:cs typeface="+mj-cs"/>
        </a:defRPr>
      </a:lvl1pPr>
      <a:lvl2pPr algn="ctr" rtl="0" eaLnBrk="1" fontAlgn="base" hangingPunct="1">
        <a:spcBef>
          <a:spcPct val="0"/>
        </a:spcBef>
        <a:spcAft>
          <a:spcPct val="0"/>
        </a:spcAft>
        <a:defRPr sz="4000" b="1" i="1">
          <a:solidFill>
            <a:srgbClr val="FFFFCC"/>
          </a:solidFill>
          <a:latin typeface="Times New Roman" pitchFamily="18" charset="0"/>
        </a:defRPr>
      </a:lvl2pPr>
      <a:lvl3pPr algn="ctr" rtl="0" eaLnBrk="1" fontAlgn="base" hangingPunct="1">
        <a:spcBef>
          <a:spcPct val="0"/>
        </a:spcBef>
        <a:spcAft>
          <a:spcPct val="0"/>
        </a:spcAft>
        <a:defRPr sz="4000" b="1" i="1">
          <a:solidFill>
            <a:srgbClr val="FFFFCC"/>
          </a:solidFill>
          <a:latin typeface="Times New Roman" pitchFamily="18" charset="0"/>
        </a:defRPr>
      </a:lvl3pPr>
      <a:lvl4pPr algn="ctr" rtl="0" eaLnBrk="1" fontAlgn="base" hangingPunct="1">
        <a:spcBef>
          <a:spcPct val="0"/>
        </a:spcBef>
        <a:spcAft>
          <a:spcPct val="0"/>
        </a:spcAft>
        <a:defRPr sz="4000" b="1" i="1">
          <a:solidFill>
            <a:srgbClr val="FFFFCC"/>
          </a:solidFill>
          <a:latin typeface="Times New Roman" pitchFamily="18" charset="0"/>
        </a:defRPr>
      </a:lvl4pPr>
      <a:lvl5pPr algn="ctr" rtl="0" eaLnBrk="1" fontAlgn="base" hangingPunct="1">
        <a:spcBef>
          <a:spcPct val="0"/>
        </a:spcBef>
        <a:spcAft>
          <a:spcPct val="0"/>
        </a:spcAft>
        <a:defRPr sz="4000" b="1" i="1">
          <a:solidFill>
            <a:srgbClr val="FFFFCC"/>
          </a:solidFill>
          <a:latin typeface="Times New Roman" pitchFamily="18" charset="0"/>
        </a:defRPr>
      </a:lvl5pPr>
      <a:lvl6pPr marL="457200" algn="ctr" rtl="0" eaLnBrk="1" fontAlgn="base" hangingPunct="1">
        <a:spcBef>
          <a:spcPct val="0"/>
        </a:spcBef>
        <a:spcAft>
          <a:spcPct val="0"/>
        </a:spcAft>
        <a:defRPr sz="4000" b="1" i="1">
          <a:solidFill>
            <a:srgbClr val="FFFFCC"/>
          </a:solidFill>
          <a:latin typeface="Times New Roman" pitchFamily="18" charset="0"/>
        </a:defRPr>
      </a:lvl6pPr>
      <a:lvl7pPr marL="914400" algn="ctr" rtl="0" eaLnBrk="1" fontAlgn="base" hangingPunct="1">
        <a:spcBef>
          <a:spcPct val="0"/>
        </a:spcBef>
        <a:spcAft>
          <a:spcPct val="0"/>
        </a:spcAft>
        <a:defRPr sz="4000" b="1" i="1">
          <a:solidFill>
            <a:srgbClr val="FFFFCC"/>
          </a:solidFill>
          <a:latin typeface="Times New Roman" pitchFamily="18" charset="0"/>
        </a:defRPr>
      </a:lvl7pPr>
      <a:lvl8pPr marL="1371600" algn="ctr" rtl="0" eaLnBrk="1" fontAlgn="base" hangingPunct="1">
        <a:spcBef>
          <a:spcPct val="0"/>
        </a:spcBef>
        <a:spcAft>
          <a:spcPct val="0"/>
        </a:spcAft>
        <a:defRPr sz="4000" b="1" i="1">
          <a:solidFill>
            <a:srgbClr val="FFFFCC"/>
          </a:solidFill>
          <a:latin typeface="Times New Roman" pitchFamily="18" charset="0"/>
        </a:defRPr>
      </a:lvl8pPr>
      <a:lvl9pPr marL="1828800" algn="ctr" rtl="0" eaLnBrk="1" fontAlgn="base" hangingPunct="1">
        <a:spcBef>
          <a:spcPct val="0"/>
        </a:spcBef>
        <a:spcAft>
          <a:spcPct val="0"/>
        </a:spcAft>
        <a:defRPr sz="4000" b="1" i="1">
          <a:solidFill>
            <a:srgbClr val="FFFFCC"/>
          </a:solidFill>
          <a:latin typeface="Times New Roman" pitchFamily="18" charset="0"/>
        </a:defRPr>
      </a:lvl9pPr>
    </p:titleStyle>
    <p:bodyStyle>
      <a:lvl1pPr marL="342900" indent="-342900" algn="l" rtl="0" eaLnBrk="1" fontAlgn="base" hangingPunct="1">
        <a:spcBef>
          <a:spcPct val="20000"/>
        </a:spcBef>
        <a:spcAft>
          <a:spcPct val="0"/>
        </a:spcAft>
        <a:buChar char="•"/>
        <a:defRPr sz="20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b="1">
          <a:solidFill>
            <a:schemeClr val="tx1"/>
          </a:solidFill>
          <a:latin typeface="+mn-lt"/>
        </a:defRPr>
      </a:lvl2pPr>
      <a:lvl3pPr marL="1143000" indent="-228600" algn="l" rtl="0" eaLnBrk="1" fontAlgn="base" hangingPunct="1">
        <a:spcBef>
          <a:spcPct val="20000"/>
        </a:spcBef>
        <a:spcAft>
          <a:spcPct val="0"/>
        </a:spcAft>
        <a:buChar char="•"/>
        <a:defRPr sz="1600" b="1">
          <a:solidFill>
            <a:schemeClr val="tx1"/>
          </a:solidFill>
          <a:latin typeface="+mn-lt"/>
        </a:defRPr>
      </a:lvl3pPr>
      <a:lvl4pPr marL="1600200" indent="-228600" algn="l" rtl="0" eaLnBrk="1" fontAlgn="base" hangingPunct="1">
        <a:spcBef>
          <a:spcPct val="20000"/>
        </a:spcBef>
        <a:spcAft>
          <a:spcPct val="0"/>
        </a:spcAft>
        <a:buChar char="–"/>
        <a:defRPr sz="1400" b="1">
          <a:solidFill>
            <a:schemeClr val="tx1"/>
          </a:solidFill>
          <a:latin typeface="+mn-lt"/>
        </a:defRPr>
      </a:lvl4pPr>
      <a:lvl5pPr marL="2057400" indent="-228600" algn="l" rtl="0" eaLnBrk="1" fontAlgn="base" hangingPunct="1">
        <a:spcBef>
          <a:spcPct val="20000"/>
        </a:spcBef>
        <a:spcAft>
          <a:spcPct val="0"/>
        </a:spcAft>
        <a:buChar char="»"/>
        <a:defRPr sz="1400" b="1">
          <a:solidFill>
            <a:schemeClr val="tx1"/>
          </a:solidFill>
          <a:latin typeface="+mn-lt"/>
        </a:defRPr>
      </a:lvl5pPr>
      <a:lvl6pPr marL="2514600" indent="-228600" algn="l" rtl="0" eaLnBrk="1" fontAlgn="base" hangingPunct="1">
        <a:spcBef>
          <a:spcPct val="20000"/>
        </a:spcBef>
        <a:spcAft>
          <a:spcPct val="0"/>
        </a:spcAft>
        <a:buChar char="»"/>
        <a:defRPr sz="1400" b="1">
          <a:solidFill>
            <a:schemeClr val="tx1"/>
          </a:solidFill>
          <a:latin typeface="+mn-lt"/>
        </a:defRPr>
      </a:lvl6pPr>
      <a:lvl7pPr marL="2971800" indent="-228600" algn="l" rtl="0" eaLnBrk="1" fontAlgn="base" hangingPunct="1">
        <a:spcBef>
          <a:spcPct val="20000"/>
        </a:spcBef>
        <a:spcAft>
          <a:spcPct val="0"/>
        </a:spcAft>
        <a:buChar char="»"/>
        <a:defRPr sz="1400" b="1">
          <a:solidFill>
            <a:schemeClr val="tx1"/>
          </a:solidFill>
          <a:latin typeface="+mn-lt"/>
        </a:defRPr>
      </a:lvl7pPr>
      <a:lvl8pPr marL="3429000" indent="-228600" algn="l" rtl="0" eaLnBrk="1" fontAlgn="base" hangingPunct="1">
        <a:spcBef>
          <a:spcPct val="20000"/>
        </a:spcBef>
        <a:spcAft>
          <a:spcPct val="0"/>
        </a:spcAft>
        <a:buChar char="»"/>
        <a:defRPr sz="1400" b="1">
          <a:solidFill>
            <a:schemeClr val="tx1"/>
          </a:solidFill>
          <a:latin typeface="+mn-lt"/>
        </a:defRPr>
      </a:lvl8pPr>
      <a:lvl9pPr marL="3886200" indent="-228600" algn="l" rtl="0" eaLnBrk="1" fontAlgn="base" hangingPunct="1">
        <a:spcBef>
          <a:spcPct val="20000"/>
        </a:spcBef>
        <a:spcAft>
          <a:spcPct val="0"/>
        </a:spcAft>
        <a:buChar char="»"/>
        <a:defRPr sz="1400" b="1">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BFAF5"/>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251601" y="1392234"/>
            <a:ext cx="6640799" cy="1271999"/>
          </a:xfrm>
          <a:prstGeom prst="rect">
            <a:avLst/>
          </a:prstGeom>
          <a:noFill/>
          <a:ln>
            <a:noFill/>
          </a:ln>
        </p:spPr>
        <p:txBody>
          <a:bodyPr lIns="91425" tIns="91425" rIns="91425" bIns="91425" anchor="t" anchorCtr="0"/>
          <a:lstStyle>
            <a:lvl1pPr lvl="0">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1pPr>
            <a:lvl2pPr lvl="1">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2pPr>
            <a:lvl3pPr lvl="2">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3pPr>
            <a:lvl4pPr lvl="3">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4pPr>
            <a:lvl5pPr lvl="4">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5pPr>
            <a:lvl6pPr lvl="5">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6pPr>
            <a:lvl7pPr lvl="6">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7pPr>
            <a:lvl8pPr lvl="7">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8pPr>
            <a:lvl9pPr lvl="8">
              <a:spcBef>
                <a:spcPts val="0"/>
              </a:spcBef>
              <a:buClr>
                <a:srgbClr val="231F1C"/>
              </a:buClr>
              <a:buSzPct val="100000"/>
              <a:buFont typeface="Playfair Display"/>
              <a:buNone/>
              <a:defRPr sz="4800" b="1">
                <a:solidFill>
                  <a:srgbClr val="231F1C"/>
                </a:solidFill>
                <a:latin typeface="Playfair Display"/>
                <a:ea typeface="Playfair Display"/>
                <a:cs typeface="Playfair Display"/>
                <a:sym typeface="Playfair Display"/>
              </a:defRPr>
            </a:lvl9pPr>
          </a:lstStyle>
          <a:p>
            <a:endParaRPr/>
          </a:p>
        </p:txBody>
      </p:sp>
      <p:sp>
        <p:nvSpPr>
          <p:cNvPr id="7" name="Shape 7"/>
          <p:cNvSpPr txBox="1">
            <a:spLocks noGrp="1"/>
          </p:cNvSpPr>
          <p:nvPr>
            <p:ph type="body" idx="1"/>
          </p:nvPr>
        </p:nvSpPr>
        <p:spPr>
          <a:xfrm>
            <a:off x="1251601" y="2829933"/>
            <a:ext cx="6640799" cy="3103199"/>
          </a:xfrm>
          <a:prstGeom prst="rect">
            <a:avLst/>
          </a:prstGeom>
          <a:noFill/>
          <a:ln>
            <a:noFill/>
          </a:ln>
        </p:spPr>
        <p:txBody>
          <a:bodyPr lIns="91425" tIns="91425" rIns="91425" bIns="91425" anchor="t" anchorCtr="0"/>
          <a:lstStyle>
            <a:lvl1pPr lvl="0">
              <a:spcBef>
                <a:spcPts val="600"/>
              </a:spcBef>
              <a:buClr>
                <a:schemeClr val="dk2"/>
              </a:buClr>
              <a:buFont typeface="Tinos"/>
              <a:buChar char="◉"/>
              <a:defRPr>
                <a:solidFill>
                  <a:schemeClr val="dk2"/>
                </a:solidFill>
                <a:latin typeface="Tinos"/>
                <a:ea typeface="Tinos"/>
                <a:cs typeface="Tinos"/>
                <a:sym typeface="Tinos"/>
              </a:defRPr>
            </a:lvl1pPr>
            <a:lvl2pPr lvl="1">
              <a:spcBef>
                <a:spcPts val="480"/>
              </a:spcBef>
              <a:buClr>
                <a:schemeClr val="dk2"/>
              </a:buClr>
              <a:buFont typeface="Tinos"/>
              <a:buChar char="◎"/>
              <a:defRPr>
                <a:solidFill>
                  <a:schemeClr val="dk2"/>
                </a:solidFill>
                <a:latin typeface="Tinos"/>
                <a:ea typeface="Tinos"/>
                <a:cs typeface="Tinos"/>
                <a:sym typeface="Tinos"/>
              </a:defRPr>
            </a:lvl2pPr>
            <a:lvl3pPr lvl="2">
              <a:spcBef>
                <a:spcPts val="480"/>
              </a:spcBef>
              <a:buClr>
                <a:schemeClr val="dk2"/>
              </a:buClr>
              <a:buFont typeface="Tinos"/>
              <a:buChar char="○"/>
              <a:defRPr>
                <a:solidFill>
                  <a:schemeClr val="dk2"/>
                </a:solidFill>
                <a:latin typeface="Tinos"/>
                <a:ea typeface="Tinos"/>
                <a:cs typeface="Tinos"/>
                <a:sym typeface="Tinos"/>
              </a:defRPr>
            </a:lvl3pPr>
            <a:lvl4pPr lvl="3">
              <a:spcBef>
                <a:spcPts val="360"/>
              </a:spcBef>
              <a:buClr>
                <a:schemeClr val="dk2"/>
              </a:buClr>
              <a:buFont typeface="Tinos"/>
              <a:defRPr>
                <a:solidFill>
                  <a:schemeClr val="dk2"/>
                </a:solidFill>
                <a:latin typeface="Tinos"/>
                <a:ea typeface="Tinos"/>
                <a:cs typeface="Tinos"/>
                <a:sym typeface="Tinos"/>
              </a:defRPr>
            </a:lvl4pPr>
            <a:lvl5pPr lvl="4">
              <a:spcBef>
                <a:spcPts val="360"/>
              </a:spcBef>
              <a:buClr>
                <a:schemeClr val="dk2"/>
              </a:buClr>
              <a:buFont typeface="Tinos"/>
              <a:defRPr>
                <a:solidFill>
                  <a:schemeClr val="dk2"/>
                </a:solidFill>
                <a:latin typeface="Tinos"/>
                <a:ea typeface="Tinos"/>
                <a:cs typeface="Tinos"/>
                <a:sym typeface="Tinos"/>
              </a:defRPr>
            </a:lvl5pPr>
            <a:lvl6pPr lvl="5">
              <a:spcBef>
                <a:spcPts val="360"/>
              </a:spcBef>
              <a:buClr>
                <a:schemeClr val="dk2"/>
              </a:buClr>
              <a:buFont typeface="Tinos"/>
              <a:defRPr>
                <a:solidFill>
                  <a:schemeClr val="dk2"/>
                </a:solidFill>
                <a:latin typeface="Tinos"/>
                <a:ea typeface="Tinos"/>
                <a:cs typeface="Tinos"/>
                <a:sym typeface="Tinos"/>
              </a:defRPr>
            </a:lvl6pPr>
            <a:lvl7pPr lvl="6">
              <a:spcBef>
                <a:spcPts val="360"/>
              </a:spcBef>
              <a:buClr>
                <a:schemeClr val="dk2"/>
              </a:buClr>
              <a:buFont typeface="Tinos"/>
              <a:defRPr>
                <a:solidFill>
                  <a:schemeClr val="dk2"/>
                </a:solidFill>
                <a:latin typeface="Tinos"/>
                <a:ea typeface="Tinos"/>
                <a:cs typeface="Tinos"/>
                <a:sym typeface="Tinos"/>
              </a:defRPr>
            </a:lvl7pPr>
            <a:lvl8pPr lvl="7">
              <a:spcBef>
                <a:spcPts val="360"/>
              </a:spcBef>
              <a:buClr>
                <a:schemeClr val="dk2"/>
              </a:buClr>
              <a:buFont typeface="Tinos"/>
              <a:defRPr>
                <a:solidFill>
                  <a:schemeClr val="dk2"/>
                </a:solidFill>
                <a:latin typeface="Tinos"/>
                <a:ea typeface="Tinos"/>
                <a:cs typeface="Tinos"/>
                <a:sym typeface="Tinos"/>
              </a:defRPr>
            </a:lvl8pPr>
            <a:lvl9pPr lvl="8">
              <a:spcBef>
                <a:spcPts val="360"/>
              </a:spcBef>
              <a:buClr>
                <a:schemeClr val="dk2"/>
              </a:buClr>
              <a:buFont typeface="Tinos"/>
              <a:defRPr>
                <a:solidFill>
                  <a:schemeClr val="dk2"/>
                </a:solidFill>
                <a:latin typeface="Tinos"/>
                <a:ea typeface="Tinos"/>
                <a:cs typeface="Tinos"/>
                <a:sym typeface="Tinos"/>
              </a:defRPr>
            </a:lvl9pPr>
          </a:lstStyle>
          <a:p>
            <a:endParaRPr/>
          </a:p>
        </p:txBody>
      </p:sp>
    </p:spTree>
  </p:cSld>
  <p:clrMap bg1="lt1" tx1="dk1" bg2="dk2" tx2="lt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2" r:id="rId13"/>
    <p:sldLayoutId id="2147483833" r:id="rId14"/>
    <p:sldLayoutId id="2147483834" r:id="rId1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8.xml"/><Relationship Id="rId5" Type="http://schemas.openxmlformats.org/officeDocument/2006/relationships/image" Target="../media/image29.jpe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48.xml"/><Relationship Id="rId5" Type="http://schemas.openxmlformats.org/officeDocument/2006/relationships/image" Target="../media/image33.jpe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57.svg"/><Relationship Id="rId18" Type="http://schemas.openxmlformats.org/officeDocument/2006/relationships/image" Target="../media/image43.png"/><Relationship Id="rId3" Type="http://schemas.openxmlformats.org/officeDocument/2006/relationships/image" Target="../media/image47.svg"/><Relationship Id="rId21" Type="http://schemas.openxmlformats.org/officeDocument/2006/relationships/image" Target="../media/image65.svg"/><Relationship Id="rId7" Type="http://schemas.openxmlformats.org/officeDocument/2006/relationships/image" Target="../media/image51.svg"/><Relationship Id="rId12" Type="http://schemas.openxmlformats.org/officeDocument/2006/relationships/image" Target="../media/image40.png"/><Relationship Id="rId17" Type="http://schemas.openxmlformats.org/officeDocument/2006/relationships/image" Target="../media/image61.svg"/><Relationship Id="rId2" Type="http://schemas.openxmlformats.org/officeDocument/2006/relationships/image" Target="../media/image35.png"/><Relationship Id="rId16" Type="http://schemas.openxmlformats.org/officeDocument/2006/relationships/image" Target="../media/image42.png"/><Relationship Id="rId20" Type="http://schemas.openxmlformats.org/officeDocument/2006/relationships/image" Target="../media/image44.png"/><Relationship Id="rId1" Type="http://schemas.openxmlformats.org/officeDocument/2006/relationships/slideLayout" Target="../slideLayouts/slideLayout43.xml"/><Relationship Id="rId6" Type="http://schemas.openxmlformats.org/officeDocument/2006/relationships/image" Target="../media/image37.png"/><Relationship Id="rId11" Type="http://schemas.openxmlformats.org/officeDocument/2006/relationships/image" Target="../media/image55.svg"/><Relationship Id="rId24" Type="http://schemas.openxmlformats.org/officeDocument/2006/relationships/image" Target="../media/image46.png"/><Relationship Id="rId5" Type="http://schemas.openxmlformats.org/officeDocument/2006/relationships/image" Target="../media/image49.svg"/><Relationship Id="rId15" Type="http://schemas.openxmlformats.org/officeDocument/2006/relationships/image" Target="../media/image59.svg"/><Relationship Id="rId23" Type="http://schemas.openxmlformats.org/officeDocument/2006/relationships/image" Target="../media/image67.svg"/><Relationship Id="rId10" Type="http://schemas.openxmlformats.org/officeDocument/2006/relationships/image" Target="../media/image39.png"/><Relationship Id="rId19" Type="http://schemas.openxmlformats.org/officeDocument/2006/relationships/image" Target="../media/image63.svg"/><Relationship Id="rId4" Type="http://schemas.openxmlformats.org/officeDocument/2006/relationships/image" Target="../media/image36.png"/><Relationship Id="rId9" Type="http://schemas.openxmlformats.org/officeDocument/2006/relationships/image" Target="../media/image53.svg"/><Relationship Id="rId14" Type="http://schemas.openxmlformats.org/officeDocument/2006/relationships/image" Target="../media/image41.png"/><Relationship Id="rId22" Type="http://schemas.openxmlformats.org/officeDocument/2006/relationships/image" Target="../media/image4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48.xml"/><Relationship Id="rId6" Type="http://schemas.openxmlformats.org/officeDocument/2006/relationships/diagramColors" Target="../diagrams/colors2.xml"/><Relationship Id="rId11" Type="http://schemas.openxmlformats.org/officeDocument/2006/relationships/image" Target="../media/image17.png"/><Relationship Id="rId5" Type="http://schemas.openxmlformats.org/officeDocument/2006/relationships/diagramQuickStyle" Target="../diagrams/quickStyle2.xml"/><Relationship Id="rId10" Type="http://schemas.openxmlformats.org/officeDocument/2006/relationships/image" Target="../media/image16.png"/><Relationship Id="rId4" Type="http://schemas.openxmlformats.org/officeDocument/2006/relationships/diagramLayout" Target="../diagrams/layout2.xml"/><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908720"/>
            <a:ext cx="6640799" cy="665199"/>
          </a:xfrm>
        </p:spPr>
        <p:txBody>
          <a:bodyPr/>
          <a:lstStyle/>
          <a:p>
            <a:r>
              <a:rPr lang="en-US" sz="1400" dirty="0" smtClean="0">
                <a:latin typeface="Times New Roman" pitchFamily="18" charset="0"/>
                <a:cs typeface="Times New Roman" pitchFamily="18" charset="0"/>
              </a:rPr>
              <a:t>SỞ Y TẾ HÀ NỘI</a:t>
            </a:r>
            <a:br>
              <a:rPr lang="en-US" sz="1400" dirty="0" smtClean="0">
                <a:latin typeface="Times New Roman" pitchFamily="18" charset="0"/>
                <a:cs typeface="Times New Roman" pitchFamily="18" charset="0"/>
              </a:rPr>
            </a:br>
            <a:r>
              <a:rPr lang="en-US" sz="1400" dirty="0" smtClean="0">
                <a:latin typeface="Times New Roman" pitchFamily="18" charset="0"/>
                <a:cs typeface="Times New Roman" pitchFamily="18" charset="0"/>
              </a:rPr>
              <a:t>CHI CỤC AN TOÀN VỆ SINH THỰC PHẨM</a:t>
            </a:r>
            <a:endParaRPr lang="en-US" sz="1400" dirty="0">
              <a:latin typeface="Times New Roman" pitchFamily="18" charset="0"/>
              <a:cs typeface="Times New Roman" pitchFamily="18" charset="0"/>
            </a:endParaRPr>
          </a:p>
        </p:txBody>
      </p:sp>
      <p:sp>
        <p:nvSpPr>
          <p:cNvPr id="3" name="TextBox 2"/>
          <p:cNvSpPr txBox="1"/>
          <p:nvPr/>
        </p:nvSpPr>
        <p:spPr>
          <a:xfrm>
            <a:off x="755576" y="2636912"/>
            <a:ext cx="7632848" cy="830997"/>
          </a:xfrm>
          <a:prstGeom prst="rect">
            <a:avLst/>
          </a:prstGeom>
          <a:noFill/>
        </p:spPr>
        <p:txBody>
          <a:bodyPr wrap="square" rtlCol="0">
            <a:spAutoFit/>
          </a:bodyPr>
          <a:lstStyle/>
          <a:p>
            <a:pPr algn="ctr"/>
            <a:r>
              <a:rPr lang="en-US" sz="2400" b="1" dirty="0" smtClean="0">
                <a:latin typeface="Times New Roman" pitchFamily="18" charset="0"/>
                <a:cs typeface="Times New Roman" pitchFamily="18" charset="0"/>
              </a:rPr>
              <a:t>TẬP HUẤN CÔNG TÁC ĐẢM BẢO AN TOÀN THỰC PHẨM TẠI BẾP ĂN TẬP THỂ TRƯỜNG HỌC</a:t>
            </a:r>
            <a:endParaRPr lang="en-US" sz="2400" b="1" dirty="0">
              <a:latin typeface="Times New Roman" pitchFamily="18" charset="0"/>
              <a:cs typeface="Times New Roman" pitchFamily="18" charset="0"/>
            </a:endParaRPr>
          </a:p>
        </p:txBody>
      </p:sp>
      <p:sp>
        <p:nvSpPr>
          <p:cNvPr id="4" name="TextBox 3"/>
          <p:cNvSpPr txBox="1"/>
          <p:nvPr/>
        </p:nvSpPr>
        <p:spPr>
          <a:xfrm>
            <a:off x="3023828" y="5444688"/>
            <a:ext cx="3096344" cy="307777"/>
          </a:xfrm>
          <a:prstGeom prst="rect">
            <a:avLst/>
          </a:prstGeom>
          <a:noFill/>
        </p:spPr>
        <p:txBody>
          <a:bodyPr wrap="square" rtlCol="0">
            <a:spAutoFit/>
          </a:bodyPr>
          <a:lstStyle/>
          <a:p>
            <a:pPr algn="ctr"/>
            <a:r>
              <a:rPr lang="en-US" sz="1400" b="1" dirty="0" smtClean="0">
                <a:latin typeface="Times New Roman" pitchFamily="18" charset="0"/>
                <a:cs typeface="Times New Roman" pitchFamily="18" charset="0"/>
              </a:rPr>
              <a:t>NĂM 2024</a:t>
            </a:r>
            <a:endParaRPr lang="en-US" sz="1400" b="1" dirty="0">
              <a:latin typeface="Times New Roman" pitchFamily="18" charset="0"/>
              <a:cs typeface="Times New Roman" pitchFamily="18" charset="0"/>
            </a:endParaRPr>
          </a:p>
        </p:txBody>
      </p:sp>
    </p:spTree>
    <p:extLst>
      <p:ext uri="{BB962C8B-B14F-4D97-AF65-F5344CB8AC3E}">
        <p14:creationId xmlns:p14="http://schemas.microsoft.com/office/powerpoint/2010/main" val="2500048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1216" y="1115740"/>
            <a:ext cx="8229600" cy="4525963"/>
          </a:xfrm>
        </p:spPr>
        <p:txBody>
          <a:bodyPr/>
          <a:lstStyle/>
          <a:p>
            <a:pPr algn="just"/>
            <a:r>
              <a:rPr lang="en-US" sz="2400" dirty="0" err="1" smtClean="0">
                <a:solidFill>
                  <a:schemeClr val="tx1"/>
                </a:solidFill>
                <a:latin typeface="Times New Roman" pitchFamily="18" charset="0"/>
                <a:cs typeface="Times New Roman" pitchFamily="18" charset="0"/>
              </a:rPr>
              <a:t>Trong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năm</a:t>
            </a:r>
            <a:r>
              <a:rPr lang="en-US" sz="2400" dirty="0" smtClean="0">
                <a:solidFill>
                  <a:schemeClr val="tx1"/>
                </a:solidFill>
                <a:latin typeface="Times New Roman" pitchFamily="18" charset="0"/>
                <a:cs typeface="Times New Roman" pitchFamily="18" charset="0"/>
              </a:rPr>
              <a:t> 2020 </a:t>
            </a:r>
            <a:r>
              <a:rPr lang="en-US" sz="2400" dirty="0" err="1" smtClean="0">
                <a:solidFill>
                  <a:schemeClr val="tx1"/>
                </a:solidFill>
                <a:latin typeface="Times New Roman" pitchFamily="18" charset="0"/>
                <a:cs typeface="Times New Roman" pitchFamily="18" charset="0"/>
              </a:rPr>
              <a:t>ghi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nhận</a:t>
            </a:r>
            <a:r>
              <a:rPr lang="en-US" sz="2400" dirty="0" smtClean="0">
                <a:solidFill>
                  <a:schemeClr val="tx1"/>
                </a:solidFill>
                <a:latin typeface="Times New Roman" pitchFamily="18" charset="0"/>
                <a:cs typeface="Times New Roman" pitchFamily="18" charset="0"/>
              </a:rPr>
              <a:t> 02 </a:t>
            </a:r>
            <a:r>
              <a:rPr lang="en-US" sz="2400" dirty="0" err="1" smtClean="0">
                <a:solidFill>
                  <a:schemeClr val="tx1"/>
                </a:solidFill>
                <a:latin typeface="Times New Roman" pitchFamily="18" charset="0"/>
                <a:cs typeface="Times New Roman" pitchFamily="18" charset="0"/>
              </a:rPr>
              <a:t>vụ</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ngộ</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độc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thực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phẩm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có</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liên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quan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đến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trường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tiểu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học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cụ</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thể</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như</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sau</a:t>
            </a:r>
            <a:r>
              <a:rPr lang="en-US" sz="2400" dirty="0" smtClean="0">
                <a:solidFill>
                  <a:schemeClr val="tx1"/>
                </a:solidFill>
                <a:latin typeface="Times New Roman" pitchFamily="18" charset="0"/>
                <a:cs typeface="Times New Roman" pitchFamily="18" charset="0"/>
              </a:rPr>
              <a:t>:</a:t>
            </a:r>
          </a:p>
          <a:p>
            <a:pPr algn="just"/>
            <a:r>
              <a:rPr lang="en-US" sz="2400" dirty="0" smtClean="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Ngày</a:t>
            </a:r>
            <a:r>
              <a:rPr lang="en-US" sz="2400" dirty="0">
                <a:solidFill>
                  <a:schemeClr val="tx1"/>
                </a:solidFill>
                <a:latin typeface="Times New Roman" pitchFamily="18" charset="0"/>
                <a:cs typeface="Times New Roman" pitchFamily="18" charset="0"/>
              </a:rPr>
              <a:t> 10/9/2020 </a:t>
            </a:r>
            <a:r>
              <a:rPr lang="en-US" sz="2400" dirty="0" err="1">
                <a:solidFill>
                  <a:schemeClr val="tx1"/>
                </a:solidFill>
                <a:latin typeface="Times New Roman" pitchFamily="18" charset="0"/>
                <a:cs typeface="Times New Roman" pitchFamily="18" charset="0"/>
              </a:rPr>
              <a:t>tại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Trường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tiểu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học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Tiên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Dương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xã</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Tiên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Dương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huyện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Đông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Anh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Hà</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Nội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với</a:t>
            </a:r>
            <a:r>
              <a:rPr lang="en-US" sz="2400" dirty="0">
                <a:solidFill>
                  <a:schemeClr val="tx1"/>
                </a:solidFill>
                <a:latin typeface="Times New Roman" pitchFamily="18" charset="0"/>
                <a:cs typeface="Times New Roman" pitchFamily="18" charset="0"/>
              </a:rPr>
              <a:t> 22 </a:t>
            </a:r>
            <a:r>
              <a:rPr lang="en-US" sz="2400" dirty="0" err="1">
                <a:solidFill>
                  <a:schemeClr val="tx1"/>
                </a:solidFill>
                <a:latin typeface="Times New Roman" pitchFamily="18" charset="0"/>
                <a:cs typeface="Times New Roman" pitchFamily="18" charset="0"/>
              </a:rPr>
              <a:t>người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mắc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không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có</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tử</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vong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Nguyên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nhân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được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xác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định</a:t>
            </a:r>
            <a:r>
              <a:rPr lang="en-US" sz="2400" dirty="0">
                <a:solidFill>
                  <a:schemeClr val="tx1"/>
                </a:solidFill>
                <a:latin typeface="Times New Roman" pitchFamily="18" charset="0"/>
                <a:cs typeface="Times New Roman" pitchFamily="18" charset="0"/>
              </a:rPr>
              <a:t> do vi </a:t>
            </a:r>
            <a:r>
              <a:rPr lang="en-US" sz="2400" dirty="0" err="1">
                <a:solidFill>
                  <a:schemeClr val="tx1"/>
                </a:solidFill>
                <a:latin typeface="Times New Roman" pitchFamily="18" charset="0"/>
                <a:cs typeface="Times New Roman" pitchFamily="18" charset="0"/>
              </a:rPr>
              <a:t>sinh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vật</a:t>
            </a:r>
            <a:r>
              <a:rPr lang="en-US" sz="2400" dirty="0">
                <a:solidFill>
                  <a:schemeClr val="tx1"/>
                </a:solidFill>
                <a:latin typeface="Times New Roman" pitchFamily="18" charset="0"/>
                <a:cs typeface="Times New Roman" pitchFamily="18" charset="0"/>
              </a:rPr>
              <a:t>.  </a:t>
            </a:r>
          </a:p>
          <a:p>
            <a:pPr algn="just"/>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Ngày</a:t>
            </a:r>
            <a:r>
              <a:rPr lang="en-US" sz="2400" dirty="0">
                <a:solidFill>
                  <a:schemeClr val="tx1"/>
                </a:solidFill>
                <a:latin typeface="Times New Roman" pitchFamily="18" charset="0"/>
                <a:cs typeface="Times New Roman" pitchFamily="18" charset="0"/>
              </a:rPr>
              <a:t> 12/9/2020 </a:t>
            </a:r>
            <a:r>
              <a:rPr lang="en-US" sz="2400" dirty="0" err="1">
                <a:solidFill>
                  <a:schemeClr val="tx1"/>
                </a:solidFill>
                <a:latin typeface="Times New Roman" pitchFamily="18" charset="0"/>
                <a:cs typeface="Times New Roman" pitchFamily="18" charset="0"/>
              </a:rPr>
              <a:t>tại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Trường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tiểu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học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Lê</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Hữu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Tựu</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xã</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Nguyên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Khê</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huyện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Đông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Anh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Hà</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Nội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với</a:t>
            </a:r>
            <a:r>
              <a:rPr lang="en-US" sz="2400" dirty="0">
                <a:solidFill>
                  <a:schemeClr val="tx1"/>
                </a:solidFill>
                <a:latin typeface="Times New Roman" pitchFamily="18" charset="0"/>
                <a:cs typeface="Times New Roman" pitchFamily="18" charset="0"/>
              </a:rPr>
              <a:t> 11 </a:t>
            </a:r>
            <a:r>
              <a:rPr lang="en-US" sz="2400" dirty="0" err="1">
                <a:solidFill>
                  <a:schemeClr val="tx1"/>
                </a:solidFill>
                <a:latin typeface="Times New Roman" pitchFamily="18" charset="0"/>
                <a:cs typeface="Times New Roman" pitchFamily="18" charset="0"/>
              </a:rPr>
              <a:t>người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mắc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không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có</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tử</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vong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Nguyên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nhân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được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xác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định</a:t>
            </a:r>
            <a:r>
              <a:rPr lang="en-US" sz="2400" dirty="0">
                <a:solidFill>
                  <a:schemeClr val="tx1"/>
                </a:solidFill>
                <a:latin typeface="Times New Roman" pitchFamily="18" charset="0"/>
                <a:cs typeface="Times New Roman" pitchFamily="18" charset="0"/>
              </a:rPr>
              <a:t> do vi </a:t>
            </a:r>
            <a:r>
              <a:rPr lang="en-US" sz="2400" dirty="0" err="1">
                <a:solidFill>
                  <a:schemeClr val="tx1"/>
                </a:solidFill>
                <a:latin typeface="Times New Roman" pitchFamily="18" charset="0"/>
                <a:cs typeface="Times New Roman" pitchFamily="18" charset="0"/>
              </a:rPr>
              <a:t>sinh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vật</a:t>
            </a:r>
            <a:r>
              <a:rPr lang="en-US" sz="2400" dirty="0">
                <a:solidFill>
                  <a:schemeClr val="tx1"/>
                </a:solidFill>
                <a:latin typeface="Times New Roman" pitchFamily="18" charset="0"/>
                <a:cs typeface="Times New Roman" pitchFamily="18" charset="0"/>
              </a:rPr>
              <a:t>.</a:t>
            </a:r>
          </a:p>
          <a:p>
            <a:pPr algn="just"/>
            <a:r>
              <a:rPr lang="en-US" sz="2400" dirty="0" err="1" smtClean="0">
                <a:solidFill>
                  <a:schemeClr val="tx1"/>
                </a:solidFill>
                <a:latin typeface="Times New Roman" pitchFamily="18" charset="0"/>
                <a:cs typeface="Times New Roman" pitchFamily="18" charset="0"/>
              </a:rPr>
              <a:t>Cả</a:t>
            </a:r>
            <a:r>
              <a:rPr lang="en-US" sz="2400" dirty="0" smtClean="0">
                <a:solidFill>
                  <a:schemeClr val="tx1"/>
                </a:solidFill>
                <a:latin typeface="Times New Roman" pitchFamily="18" charset="0"/>
                <a:cs typeface="Times New Roman" pitchFamily="18" charset="0"/>
              </a:rPr>
              <a:t> 2 </a:t>
            </a:r>
            <a:r>
              <a:rPr lang="en-US" sz="2400" dirty="0" err="1" smtClean="0">
                <a:solidFill>
                  <a:schemeClr val="tx1"/>
                </a:solidFill>
                <a:latin typeface="Times New Roman" pitchFamily="18" charset="0"/>
                <a:cs typeface="Times New Roman" pitchFamily="18" charset="0"/>
              </a:rPr>
              <a:t>trường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tiểu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học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trên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đều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có</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mô</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hình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tổ</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chức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bếp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ăn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tập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thể</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là</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thuê</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nhà</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thầu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vào</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nấu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tại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chỗ</a:t>
            </a:r>
            <a:r>
              <a:rPr lang="en-US" sz="2400" dirty="0" smtClean="0">
                <a:solidFill>
                  <a:schemeClr val="tx1"/>
                </a:solidFill>
                <a:latin typeface="Times New Roman" pitchFamily="18" charset="0"/>
                <a:cs typeface="Times New Roman" pitchFamily="18" charset="0"/>
              </a:rPr>
              <a:t>.</a:t>
            </a:r>
            <a:endParaRPr lang="en-US" sz="2400" dirty="0">
              <a:solidFill>
                <a:schemeClr val="tx1"/>
              </a:solidFill>
              <a:latin typeface="Times New Roman" pitchFamily="18" charset="0"/>
              <a:cs typeface="Times New Roman" pitchFamily="18" charset="0"/>
            </a:endParaRPr>
          </a:p>
        </p:txBody>
      </p:sp>
      <p:sp>
        <p:nvSpPr>
          <p:cNvPr id="4" name="Rectangle 40"/>
          <p:cNvSpPr txBox="1">
            <a:spLocks noChangeArrowheads="1"/>
          </p:cNvSpPr>
          <p:nvPr/>
        </p:nvSpPr>
        <p:spPr bwMode="gray">
          <a:xfrm>
            <a:off x="683568" y="188640"/>
            <a:ext cx="8064896" cy="927100"/>
          </a:xfrm>
          <a:prstGeom prst="rect">
            <a:avLst/>
          </a:prstGeom>
          <a:noFill/>
          <a:ln w="9525">
            <a:noFill/>
            <a:miter lim="800000"/>
            <a:headEnd/>
            <a:tailEnd/>
          </a:ln>
          <a:effectLst>
            <a:outerShdw dist="35921" dir="2700000" algn="ctr" rotWithShape="0">
              <a:srgbClr val="FFFFFF"/>
            </a:outerShdw>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b="1">
                <a:solidFill>
                  <a:schemeClr val="tx2"/>
                </a:solidFill>
                <a:latin typeface="+mj-lt"/>
                <a:ea typeface="+mj-ea"/>
                <a:cs typeface="+mj-cs"/>
              </a:defRPr>
            </a:lvl1pPr>
            <a:lvl2pPr algn="l" rtl="0" eaLnBrk="1" fontAlgn="base" hangingPunct="1">
              <a:spcBef>
                <a:spcPct val="0"/>
              </a:spcBef>
              <a:spcAft>
                <a:spcPct val="0"/>
              </a:spcAft>
              <a:defRPr sz="4400" b="1">
                <a:solidFill>
                  <a:schemeClr val="tx2"/>
                </a:solidFill>
                <a:latin typeface="Arial" charset="0"/>
              </a:defRPr>
            </a:lvl2pPr>
            <a:lvl3pPr algn="l" rtl="0" eaLnBrk="1" fontAlgn="base" hangingPunct="1">
              <a:spcBef>
                <a:spcPct val="0"/>
              </a:spcBef>
              <a:spcAft>
                <a:spcPct val="0"/>
              </a:spcAft>
              <a:defRPr sz="4400" b="1">
                <a:solidFill>
                  <a:schemeClr val="tx2"/>
                </a:solidFill>
                <a:latin typeface="Arial" charset="0"/>
              </a:defRPr>
            </a:lvl3pPr>
            <a:lvl4pPr algn="l" rtl="0" eaLnBrk="1" fontAlgn="base" hangingPunct="1">
              <a:spcBef>
                <a:spcPct val="0"/>
              </a:spcBef>
              <a:spcAft>
                <a:spcPct val="0"/>
              </a:spcAft>
              <a:defRPr sz="4400" b="1">
                <a:solidFill>
                  <a:schemeClr val="tx2"/>
                </a:solidFill>
                <a:latin typeface="Arial" charset="0"/>
              </a:defRPr>
            </a:lvl4pPr>
            <a:lvl5pPr algn="l" rtl="0" eaLnBrk="1" fontAlgn="base" hangingPunct="1">
              <a:spcBef>
                <a:spcPct val="0"/>
              </a:spcBef>
              <a:spcAft>
                <a:spcPct val="0"/>
              </a:spcAft>
              <a:defRPr sz="4400" b="1">
                <a:solidFill>
                  <a:schemeClr val="tx2"/>
                </a:solidFill>
                <a:latin typeface="Arial" charset="0"/>
              </a:defRPr>
            </a:lvl5pPr>
            <a:lvl6pPr marL="457200" algn="l" rtl="0" eaLnBrk="1" fontAlgn="base" hangingPunct="1">
              <a:spcBef>
                <a:spcPct val="0"/>
              </a:spcBef>
              <a:spcAft>
                <a:spcPct val="0"/>
              </a:spcAft>
              <a:defRPr sz="4400" b="1">
                <a:solidFill>
                  <a:schemeClr val="tx2"/>
                </a:solidFill>
                <a:latin typeface="Arial" charset="0"/>
              </a:defRPr>
            </a:lvl6pPr>
            <a:lvl7pPr marL="914400" algn="l" rtl="0" eaLnBrk="1" fontAlgn="base" hangingPunct="1">
              <a:spcBef>
                <a:spcPct val="0"/>
              </a:spcBef>
              <a:spcAft>
                <a:spcPct val="0"/>
              </a:spcAft>
              <a:defRPr sz="4400" b="1">
                <a:solidFill>
                  <a:schemeClr val="tx2"/>
                </a:solidFill>
                <a:latin typeface="Arial" charset="0"/>
              </a:defRPr>
            </a:lvl7pPr>
            <a:lvl8pPr marL="1371600" algn="l" rtl="0" eaLnBrk="1" fontAlgn="base" hangingPunct="1">
              <a:spcBef>
                <a:spcPct val="0"/>
              </a:spcBef>
              <a:spcAft>
                <a:spcPct val="0"/>
              </a:spcAft>
              <a:defRPr sz="4400" b="1">
                <a:solidFill>
                  <a:schemeClr val="tx2"/>
                </a:solidFill>
                <a:latin typeface="Arial" charset="0"/>
              </a:defRPr>
            </a:lvl8pPr>
            <a:lvl9pPr marL="1828800" algn="l" rtl="0" eaLnBrk="1" fontAlgn="base" hangingPunct="1">
              <a:spcBef>
                <a:spcPct val="0"/>
              </a:spcBef>
              <a:spcAft>
                <a:spcPct val="0"/>
              </a:spcAft>
              <a:defRPr sz="4400" b="1">
                <a:solidFill>
                  <a:schemeClr val="tx2"/>
                </a:solidFill>
                <a:latin typeface="Arial" charset="0"/>
              </a:defRPr>
            </a:lvl9pPr>
          </a:lstStyle>
          <a:p>
            <a:pPr algn="just"/>
            <a:r>
              <a:rPr lang="en-US" sz="2400" smtClean="0">
                <a:solidFill>
                  <a:schemeClr val="tx1">
                    <a:lumMod val="75000"/>
                    <a:lumOff val="25000"/>
                  </a:schemeClr>
                </a:solidFill>
                <a:latin typeface="Times New Roman" pitchFamily="18" charset="0"/>
                <a:cs typeface="Times New Roman" pitchFamily="18" charset="0"/>
              </a:rPr>
              <a:t>II.TÌNH HÌNH NGỘ ĐỘC THỰC PHẨM, BỆNH TRUYỀN QUA THỰC PHẨM TẠI HÀ NỘI</a:t>
            </a:r>
            <a:endParaRPr lang="en-US" sz="2400" dirty="0"/>
          </a:p>
        </p:txBody>
      </p:sp>
    </p:spTree>
    <p:extLst>
      <p:ext uri="{BB962C8B-B14F-4D97-AF65-F5344CB8AC3E}">
        <p14:creationId xmlns:p14="http://schemas.microsoft.com/office/powerpoint/2010/main" val="3605714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7624" y="0"/>
            <a:ext cx="7543800" cy="779462"/>
          </a:xfrm>
        </p:spPr>
        <p:txBody>
          <a:bodyPr wrap="square" numCol="1" anchorCtr="0" compatLnSpc="1">
            <a:prstTxWarp prst="textNoShape">
              <a:avLst/>
            </a:prstTxWarp>
            <a:normAutofit fontScale="90000"/>
          </a:bodyPr>
          <a:lstStyle/>
          <a:p>
            <a:r>
              <a:rPr lang="en-US" sz="2000" smtClean="0">
                <a:solidFill>
                  <a:schemeClr val="tx1">
                    <a:lumMod val="75000"/>
                    <a:lumOff val="25000"/>
                  </a:schemeClr>
                </a:solidFill>
                <a:latin typeface="Times New Roman" pitchFamily="18" charset="0"/>
                <a:cs typeface="Times New Roman" pitchFamily="18" charset="0"/>
              </a:rPr>
              <a:t>II. TÌNH </a:t>
            </a:r>
            <a:r>
              <a:rPr lang="en-US" sz="2000">
                <a:solidFill>
                  <a:schemeClr val="tx1">
                    <a:lumMod val="75000"/>
                    <a:lumOff val="25000"/>
                  </a:schemeClr>
                </a:solidFill>
                <a:latin typeface="Times New Roman" pitchFamily="18" charset="0"/>
                <a:cs typeface="Times New Roman" pitchFamily="18" charset="0"/>
              </a:rPr>
              <a:t>HÌNH NGỘ ĐỘC THỰC PHẨM, BỆNH TRUYỀN QUA THỰC PHẨM TẠI HÀ NỘI</a:t>
            </a:r>
            <a:endParaRPr lang="en-US" sz="2000" dirty="0"/>
          </a:p>
        </p:txBody>
      </p:sp>
      <p:sp>
        <p:nvSpPr>
          <p:cNvPr id="13315" name="Content Placeholder 2"/>
          <p:cNvSpPr>
            <a:spLocks noGrp="1"/>
          </p:cNvSpPr>
          <p:nvPr>
            <p:ph idx="1"/>
          </p:nvPr>
        </p:nvSpPr>
        <p:spPr>
          <a:xfrm>
            <a:off x="1043608" y="764704"/>
            <a:ext cx="7680325" cy="4752528"/>
          </a:xfrm>
        </p:spPr>
        <p:txBody>
          <a:bodyPr>
            <a:noAutofit/>
          </a:bodyPr>
          <a:lstStyle/>
          <a:p>
            <a:pPr marL="368046" indent="-285750" algn="just">
              <a:spcAft>
                <a:spcPts val="600"/>
              </a:spcAft>
              <a:buFont typeface="Arial" charset="0"/>
              <a:buChar char="•"/>
            </a:pPr>
            <a:r>
              <a:rPr lang="en-US" altLang="en-US" sz="2000" dirty="0" err="1" smtClean="0">
                <a:solidFill>
                  <a:schemeClr val="tx1"/>
                </a:solidFill>
                <a:latin typeface="Times New Roman" pitchFamily="18" charset="0"/>
                <a:cs typeface="Times New Roman" pitchFamily="18" charset="0"/>
              </a:rPr>
              <a:t>Năm</a:t>
            </a:r>
            <a:r>
              <a:rPr lang="en-US" altLang="en-US" sz="2000" dirty="0" smtClean="0">
                <a:solidFill>
                  <a:schemeClr val="tx1"/>
                </a:solidFill>
                <a:latin typeface="Times New Roman" pitchFamily="18" charset="0"/>
                <a:cs typeface="Times New Roman" pitchFamily="18" charset="0"/>
              </a:rPr>
              <a:t> 2021 </a:t>
            </a:r>
            <a:r>
              <a:rPr lang="en-US" altLang="en-US" sz="2000" dirty="0" err="1" smtClean="0">
                <a:solidFill>
                  <a:schemeClr val="tx1"/>
                </a:solidFill>
                <a:latin typeface="Times New Roman" pitchFamily="18" charset="0"/>
                <a:cs typeface="Times New Roman" pitchFamily="18" charset="0"/>
              </a:rPr>
              <a:t>ghi</a:t>
            </a:r>
            <a:r>
              <a:rPr lang="en-US" altLang="en-US" sz="2000" dirty="0" smtClean="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nhận</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không</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có</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vụ</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ngộ</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độc</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thực</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phẩm</a:t>
            </a:r>
            <a:r>
              <a:rPr lang="en-US" altLang="en-US" sz="2000" dirty="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nào</a:t>
            </a:r>
            <a:r>
              <a:rPr lang="en-US" altLang="en-US" sz="2000" dirty="0" smtClean="0">
                <a:solidFill>
                  <a:schemeClr val="tx1"/>
                </a:solidFill>
                <a:latin typeface="Times New Roman" pitchFamily="18" charset="0"/>
                <a:cs typeface="Times New Roman" pitchFamily="18" charset="0"/>
              </a:rPr>
              <a:t>.</a:t>
            </a:r>
          </a:p>
          <a:p>
            <a:pPr marL="368046" indent="-285750" algn="just">
              <a:spcAft>
                <a:spcPts val="600"/>
              </a:spcAft>
              <a:buFont typeface="Arial" charset="0"/>
              <a:buChar char="•"/>
            </a:pPr>
            <a:r>
              <a:rPr lang="en-US" altLang="en-US" sz="2000" dirty="0" err="1" smtClean="0">
                <a:solidFill>
                  <a:schemeClr val="tx1"/>
                </a:solidFill>
                <a:latin typeface="Times New Roman" pitchFamily="18" charset="0"/>
                <a:cs typeface="Times New Roman" pitchFamily="18" charset="0"/>
              </a:rPr>
              <a:t>Năm</a:t>
            </a:r>
            <a:r>
              <a:rPr lang="en-US" altLang="en-US" sz="2000" dirty="0" smtClean="0">
                <a:solidFill>
                  <a:schemeClr val="tx1"/>
                </a:solidFill>
                <a:latin typeface="Times New Roman" pitchFamily="18" charset="0"/>
                <a:cs typeface="Times New Roman" pitchFamily="18" charset="0"/>
              </a:rPr>
              <a:t> 2022 </a:t>
            </a:r>
            <a:r>
              <a:rPr lang="en-US" altLang="en-US" sz="2000" dirty="0" err="1" smtClean="0">
                <a:solidFill>
                  <a:schemeClr val="tx1"/>
                </a:solidFill>
                <a:latin typeface="Times New Roman" pitchFamily="18" charset="0"/>
                <a:cs typeface="Times New Roman" pitchFamily="18" charset="0"/>
              </a:rPr>
              <a:t>ghi</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nhận</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không</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có</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vụ</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ngộ</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độc</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thực</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phẩm</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nào</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trên</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địa</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bàn</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Tuy</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nhiên</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có</a:t>
            </a:r>
            <a:r>
              <a:rPr lang="en-US" altLang="en-US" sz="2000" dirty="0" smtClean="0">
                <a:solidFill>
                  <a:schemeClr val="tx1"/>
                </a:solidFill>
                <a:latin typeface="Times New Roman" pitchFamily="18" charset="0"/>
                <a:cs typeface="Times New Roman" pitchFamily="18" charset="0"/>
              </a:rPr>
              <a:t> 05 </a:t>
            </a:r>
            <a:r>
              <a:rPr lang="en-US" altLang="en-US" sz="2000" dirty="0" err="1" smtClean="0">
                <a:solidFill>
                  <a:schemeClr val="tx1"/>
                </a:solidFill>
                <a:latin typeface="Times New Roman" pitchFamily="18" charset="0"/>
                <a:cs typeface="Times New Roman" pitchFamily="18" charset="0"/>
              </a:rPr>
              <a:t>trường</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hợp</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ngộ</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độc</a:t>
            </a:r>
            <a:r>
              <a:rPr lang="en-US" altLang="en-US" sz="2000" dirty="0" smtClean="0">
                <a:solidFill>
                  <a:schemeClr val="tx1"/>
                </a:solidFill>
                <a:latin typeface="Times New Roman" pitchFamily="18" charset="0"/>
                <a:cs typeface="Times New Roman" pitchFamily="18" charset="0"/>
              </a:rPr>
              <a:t> Methanol </a:t>
            </a:r>
            <a:r>
              <a:rPr lang="en-US" altLang="en-US" sz="2000" dirty="0" err="1" smtClean="0">
                <a:solidFill>
                  <a:schemeClr val="tx1"/>
                </a:solidFill>
                <a:latin typeface="Times New Roman" pitchFamily="18" charset="0"/>
                <a:cs typeface="Times New Roman" pitchFamily="18" charset="0"/>
              </a:rPr>
              <a:t>trong</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đó</a:t>
            </a:r>
            <a:r>
              <a:rPr lang="en-US" altLang="en-US" sz="2000" dirty="0" smtClean="0">
                <a:solidFill>
                  <a:schemeClr val="tx1"/>
                </a:solidFill>
                <a:latin typeface="Times New Roman" pitchFamily="18" charset="0"/>
                <a:cs typeface="Times New Roman" pitchFamily="18" charset="0"/>
              </a:rPr>
              <a:t> 01 </a:t>
            </a:r>
            <a:r>
              <a:rPr lang="en-US" altLang="en-US" sz="2000" dirty="0" err="1" smtClean="0">
                <a:solidFill>
                  <a:schemeClr val="tx1"/>
                </a:solidFill>
                <a:latin typeface="Times New Roman" pitchFamily="18" charset="0"/>
                <a:cs typeface="Times New Roman" pitchFamily="18" charset="0"/>
              </a:rPr>
              <a:t>trường</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hợp</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tử</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vong</a:t>
            </a:r>
            <a:r>
              <a:rPr lang="en-US" altLang="en-US" sz="2000" dirty="0" smtClean="0">
                <a:solidFill>
                  <a:schemeClr val="tx1"/>
                </a:solidFill>
                <a:latin typeface="Times New Roman" pitchFamily="18" charset="0"/>
                <a:cs typeface="Times New Roman" pitchFamily="18" charset="0"/>
              </a:rPr>
              <a:t>. 01 </a:t>
            </a:r>
            <a:r>
              <a:rPr lang="en-US" altLang="en-US" sz="2000" dirty="0" err="1" smtClean="0">
                <a:solidFill>
                  <a:schemeClr val="tx1"/>
                </a:solidFill>
                <a:latin typeface="Times New Roman" pitchFamily="18" charset="0"/>
                <a:cs typeface="Times New Roman" pitchFamily="18" charset="0"/>
              </a:rPr>
              <a:t>trường</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hợp</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Hôn</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mê</a:t>
            </a:r>
            <a:r>
              <a:rPr lang="en-US" altLang="en-US" sz="2000" dirty="0" smtClean="0">
                <a:solidFill>
                  <a:schemeClr val="tx1"/>
                </a:solidFill>
                <a:latin typeface="Times New Roman" pitchFamily="18" charset="0"/>
                <a:cs typeface="Times New Roman" pitchFamily="18" charset="0"/>
              </a:rPr>
              <a:t> co </a:t>
            </a:r>
            <a:r>
              <a:rPr lang="en-US" altLang="en-US" sz="2000" dirty="0" err="1" smtClean="0">
                <a:solidFill>
                  <a:schemeClr val="tx1"/>
                </a:solidFill>
                <a:latin typeface="Times New Roman" pitchFamily="18" charset="0"/>
                <a:cs typeface="Times New Roman" pitchFamily="18" charset="0"/>
              </a:rPr>
              <a:t>giật</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hạ</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Natri</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trong</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máu</a:t>
            </a:r>
            <a:r>
              <a:rPr lang="en-US" altLang="en-US" sz="2000" dirty="0" smtClean="0">
                <a:solidFill>
                  <a:schemeClr val="tx1"/>
                </a:solidFill>
                <a:latin typeface="Times New Roman" pitchFamily="18" charset="0"/>
                <a:cs typeface="Times New Roman" pitchFamily="18" charset="0"/>
              </a:rPr>
              <a:t> do </a:t>
            </a:r>
            <a:r>
              <a:rPr lang="en-US" altLang="en-US" sz="2000" dirty="0" err="1" smtClean="0">
                <a:solidFill>
                  <a:schemeClr val="tx1"/>
                </a:solidFill>
                <a:latin typeface="Times New Roman" pitchFamily="18" charset="0"/>
                <a:cs typeface="Times New Roman" pitchFamily="18" charset="0"/>
              </a:rPr>
              <a:t>dùng</a:t>
            </a:r>
            <a:r>
              <a:rPr lang="en-US" altLang="en-US" sz="2000" dirty="0" smtClean="0">
                <a:solidFill>
                  <a:schemeClr val="tx1"/>
                </a:solidFill>
                <a:latin typeface="Times New Roman" pitchFamily="18" charset="0"/>
                <a:cs typeface="Times New Roman" pitchFamily="18" charset="0"/>
              </a:rPr>
              <a:t> café </a:t>
            </a:r>
            <a:r>
              <a:rPr lang="en-US" altLang="en-US" sz="2000" dirty="0" err="1" smtClean="0">
                <a:solidFill>
                  <a:schemeClr val="tx1"/>
                </a:solidFill>
                <a:latin typeface="Times New Roman" pitchFamily="18" charset="0"/>
                <a:cs typeface="Times New Roman" pitchFamily="18" charset="0"/>
              </a:rPr>
              <a:t>Hoàng</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Gia</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hỗ</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trợ</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giảm</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cân</a:t>
            </a:r>
            <a:r>
              <a:rPr lang="en-US" altLang="en-US" sz="2000" dirty="0" smtClean="0">
                <a:solidFill>
                  <a:schemeClr val="tx1"/>
                </a:solidFill>
                <a:latin typeface="Times New Roman" pitchFamily="18" charset="0"/>
                <a:cs typeface="Times New Roman" pitchFamily="18" charset="0"/>
              </a:rPr>
              <a:t>. 05 </a:t>
            </a:r>
            <a:r>
              <a:rPr lang="en-US" altLang="en-US" sz="2000" dirty="0" err="1" smtClean="0">
                <a:solidFill>
                  <a:schemeClr val="tx1"/>
                </a:solidFill>
                <a:latin typeface="Times New Roman" pitchFamily="18" charset="0"/>
                <a:cs typeface="Times New Roman" pitchFamily="18" charset="0"/>
              </a:rPr>
              <a:t>trường</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hợp</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sốc</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phản</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vệ</a:t>
            </a:r>
            <a:r>
              <a:rPr lang="en-US" altLang="en-US" sz="2000" dirty="0" smtClean="0">
                <a:solidFill>
                  <a:schemeClr val="tx1"/>
                </a:solidFill>
                <a:latin typeface="Times New Roman" pitchFamily="18" charset="0"/>
                <a:cs typeface="Times New Roman" pitchFamily="18" charset="0"/>
              </a:rPr>
              <a:t> do </a:t>
            </a:r>
            <a:r>
              <a:rPr lang="en-US" altLang="en-US" sz="2000" dirty="0" err="1" smtClean="0">
                <a:solidFill>
                  <a:schemeClr val="tx1"/>
                </a:solidFill>
                <a:latin typeface="Times New Roman" pitchFamily="18" charset="0"/>
                <a:cs typeface="Times New Roman" pitchFamily="18" charset="0"/>
              </a:rPr>
              <a:t>phản</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ứng</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phụ</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thực</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phẩm</a:t>
            </a:r>
            <a:r>
              <a:rPr lang="en-US" altLang="en-US" sz="2000" dirty="0" smtClean="0">
                <a:solidFill>
                  <a:schemeClr val="tx1"/>
                </a:solidFill>
                <a:latin typeface="Times New Roman" pitchFamily="18" charset="0"/>
                <a:cs typeface="Times New Roman" pitchFamily="18" charset="0"/>
              </a:rPr>
              <a:t>.</a:t>
            </a:r>
          </a:p>
          <a:p>
            <a:pPr marL="368046" indent="-285750" algn="just">
              <a:spcAft>
                <a:spcPts val="600"/>
              </a:spcAft>
              <a:buFont typeface="Arial" charset="0"/>
              <a:buChar char="•"/>
            </a:pPr>
            <a:r>
              <a:rPr lang="en-US" altLang="en-US" sz="2000" dirty="0" smtClean="0">
                <a:solidFill>
                  <a:schemeClr val="tx1"/>
                </a:solidFill>
                <a:latin typeface="Times New Roman" pitchFamily="18" charset="0"/>
                <a:cs typeface="Times New Roman" pitchFamily="18" charset="0"/>
              </a:rPr>
              <a:t>6 </a:t>
            </a:r>
            <a:r>
              <a:rPr lang="en-US" altLang="en-US" sz="2000" dirty="0" err="1" smtClean="0">
                <a:solidFill>
                  <a:schemeClr val="tx1"/>
                </a:solidFill>
                <a:latin typeface="Times New Roman" pitchFamily="18" charset="0"/>
                <a:cs typeface="Times New Roman" pitchFamily="18" charset="0"/>
              </a:rPr>
              <a:t>tháng</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đầu</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Năm</a:t>
            </a:r>
            <a:r>
              <a:rPr lang="en-US" altLang="en-US" sz="2000" dirty="0" smtClean="0">
                <a:solidFill>
                  <a:schemeClr val="tx1"/>
                </a:solidFill>
                <a:latin typeface="Times New Roman" pitchFamily="18" charset="0"/>
                <a:cs typeface="Times New Roman" pitchFamily="18" charset="0"/>
              </a:rPr>
              <a:t> 2023: </a:t>
            </a:r>
            <a:r>
              <a:rPr lang="en-US" altLang="en-US" sz="2000" dirty="0" err="1" smtClean="0">
                <a:solidFill>
                  <a:schemeClr val="tx1"/>
                </a:solidFill>
                <a:latin typeface="Times New Roman" pitchFamily="18" charset="0"/>
                <a:cs typeface="Times New Roman" pitchFamily="18" charset="0"/>
              </a:rPr>
              <a:t>có</a:t>
            </a:r>
            <a:r>
              <a:rPr lang="en-US" altLang="en-US" sz="2000" dirty="0" smtClean="0">
                <a:solidFill>
                  <a:schemeClr val="tx1"/>
                </a:solidFill>
                <a:latin typeface="Times New Roman" pitchFamily="18" charset="0"/>
                <a:cs typeface="Times New Roman" pitchFamily="18" charset="0"/>
              </a:rPr>
              <a:t> 01 </a:t>
            </a:r>
            <a:r>
              <a:rPr lang="en-US" altLang="en-US" sz="2000" dirty="0" err="1" smtClean="0">
                <a:solidFill>
                  <a:schemeClr val="tx1"/>
                </a:solidFill>
                <a:latin typeface="Times New Roman" pitchFamily="18" charset="0"/>
                <a:cs typeface="Times New Roman" pitchFamily="18" charset="0"/>
              </a:rPr>
              <a:t>bệnh</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nhân</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ngộ</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độc</a:t>
            </a:r>
            <a:r>
              <a:rPr lang="en-US" altLang="en-US" sz="2000" dirty="0" smtClean="0">
                <a:solidFill>
                  <a:schemeClr val="tx1"/>
                </a:solidFill>
                <a:latin typeface="Times New Roman" pitchFamily="18" charset="0"/>
                <a:cs typeface="Times New Roman" pitchFamily="18" charset="0"/>
              </a:rPr>
              <a:t> Methanol </a:t>
            </a:r>
            <a:r>
              <a:rPr lang="en-US" altLang="en-US" sz="2000" dirty="0" err="1" smtClean="0">
                <a:solidFill>
                  <a:schemeClr val="tx1"/>
                </a:solidFill>
                <a:latin typeface="Times New Roman" pitchFamily="18" charset="0"/>
                <a:cs typeface="Times New Roman" pitchFamily="18" charset="0"/>
              </a:rPr>
              <a:t>tại</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Mê</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Linh</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toan</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chuyển</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hóa</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nặng</a:t>
            </a:r>
            <a:r>
              <a:rPr lang="en-US" altLang="en-US" sz="2000" dirty="0" smtClean="0">
                <a:solidFill>
                  <a:schemeClr val="tx1"/>
                </a:solidFill>
                <a:latin typeface="Times New Roman" pitchFamily="18" charset="0"/>
                <a:cs typeface="Times New Roman" pitchFamily="18" charset="0"/>
              </a:rPr>
              <a:t>. 01 </a:t>
            </a:r>
            <a:r>
              <a:rPr lang="en-US" altLang="en-US" sz="2000" dirty="0" err="1" smtClean="0">
                <a:solidFill>
                  <a:schemeClr val="tx1"/>
                </a:solidFill>
                <a:latin typeface="Times New Roman" pitchFamily="18" charset="0"/>
                <a:cs typeface="Times New Roman" pitchFamily="18" charset="0"/>
              </a:rPr>
              <a:t>vụ</a:t>
            </a:r>
            <a:r>
              <a:rPr lang="en-US" altLang="en-US" sz="2000" dirty="0" smtClean="0">
                <a:solidFill>
                  <a:schemeClr val="tx1"/>
                </a:solidFill>
                <a:latin typeface="Times New Roman" pitchFamily="18" charset="0"/>
                <a:cs typeface="Times New Roman" pitchFamily="18" charset="0"/>
              </a:rPr>
              <a:t> RLTH </a:t>
            </a:r>
            <a:r>
              <a:rPr lang="en-US" altLang="en-US" sz="2000" dirty="0" err="1" smtClean="0">
                <a:solidFill>
                  <a:schemeClr val="tx1"/>
                </a:solidFill>
                <a:latin typeface="Times New Roman" pitchFamily="18" charset="0"/>
                <a:cs typeface="Times New Roman" pitchFamily="18" charset="0"/>
              </a:rPr>
              <a:t>với</a:t>
            </a:r>
            <a:r>
              <a:rPr lang="en-US" altLang="en-US" sz="2000" dirty="0" smtClean="0">
                <a:solidFill>
                  <a:schemeClr val="tx1"/>
                </a:solidFill>
                <a:latin typeface="Times New Roman" pitchFamily="18" charset="0"/>
                <a:cs typeface="Times New Roman" pitchFamily="18" charset="0"/>
              </a:rPr>
              <a:t> 15 </a:t>
            </a:r>
            <a:r>
              <a:rPr lang="en-US" altLang="en-US" sz="2000" dirty="0" err="1" smtClean="0">
                <a:solidFill>
                  <a:schemeClr val="tx1"/>
                </a:solidFill>
                <a:latin typeface="Times New Roman" pitchFamily="18" charset="0"/>
                <a:cs typeface="Times New Roman" pitchFamily="18" charset="0"/>
              </a:rPr>
              <a:t>học</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sinh</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lớp</a:t>
            </a:r>
            <a:r>
              <a:rPr lang="en-US" altLang="en-US" sz="2000" dirty="0" smtClean="0">
                <a:solidFill>
                  <a:schemeClr val="tx1"/>
                </a:solidFill>
                <a:latin typeface="Times New Roman" pitchFamily="18" charset="0"/>
                <a:cs typeface="Times New Roman" pitchFamily="18" charset="0"/>
              </a:rPr>
              <a:t> 6 </a:t>
            </a:r>
            <a:r>
              <a:rPr lang="en-US" altLang="en-US" sz="2000" dirty="0" err="1" smtClean="0">
                <a:solidFill>
                  <a:schemeClr val="tx1"/>
                </a:solidFill>
                <a:latin typeface="Times New Roman" pitchFamily="18" charset="0"/>
                <a:cs typeface="Times New Roman" pitchFamily="18" charset="0"/>
              </a:rPr>
              <a:t>trường</a:t>
            </a:r>
            <a:r>
              <a:rPr lang="en-US" altLang="en-US" sz="2000" dirty="0" smtClean="0">
                <a:solidFill>
                  <a:schemeClr val="tx1"/>
                </a:solidFill>
                <a:latin typeface="Times New Roman" pitchFamily="18" charset="0"/>
                <a:cs typeface="Times New Roman" pitchFamily="18" charset="0"/>
              </a:rPr>
              <a:t> THCS </a:t>
            </a:r>
            <a:r>
              <a:rPr lang="en-US" altLang="en-US" sz="2000" dirty="0" err="1" smtClean="0">
                <a:solidFill>
                  <a:schemeClr val="tx1"/>
                </a:solidFill>
                <a:latin typeface="Times New Roman" pitchFamily="18" charset="0"/>
                <a:cs typeface="Times New Roman" pitchFamily="18" charset="0"/>
              </a:rPr>
              <a:t>Hoàng</a:t>
            </a:r>
            <a:r>
              <a:rPr lang="en-US" altLang="en-US" sz="2000" dirty="0" smtClean="0">
                <a:solidFill>
                  <a:schemeClr val="tx1"/>
                </a:solidFill>
                <a:latin typeface="Times New Roman" pitchFamily="18" charset="0"/>
                <a:cs typeface="Times New Roman" pitchFamily="18" charset="0"/>
              </a:rPr>
              <a:t> Mai do </a:t>
            </a:r>
            <a:r>
              <a:rPr lang="en-US" altLang="en-US" sz="2000" dirty="0" err="1">
                <a:solidFill>
                  <a:schemeClr val="tx1"/>
                </a:solidFill>
                <a:latin typeface="Times New Roman" pitchFamily="18" charset="0"/>
                <a:cs typeface="Times New Roman" pitchFamily="18" charset="0"/>
              </a:rPr>
              <a:t>sử</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dụng</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trà</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sữa</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trân</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châu</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đường</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đen</a:t>
            </a:r>
            <a:r>
              <a:rPr lang="en-US" altLang="en-US" sz="2000" dirty="0" smtClean="0">
                <a:solidFill>
                  <a:schemeClr val="tx1"/>
                </a:solidFill>
                <a:latin typeface="Times New Roman" pitchFamily="18" charset="0"/>
                <a:cs typeface="Times New Roman" pitchFamily="18" charset="0"/>
              </a:rPr>
              <a:t>. 01 </a:t>
            </a:r>
            <a:r>
              <a:rPr lang="en-US" altLang="en-US" sz="2000" dirty="0" err="1" smtClean="0">
                <a:solidFill>
                  <a:schemeClr val="tx1"/>
                </a:solidFill>
                <a:latin typeface="Times New Roman" pitchFamily="18" charset="0"/>
                <a:cs typeface="Times New Roman" pitchFamily="18" charset="0"/>
              </a:rPr>
              <a:t>vụ</a:t>
            </a:r>
            <a:r>
              <a:rPr lang="en-US" altLang="en-US" sz="2000" dirty="0" smtClean="0">
                <a:solidFill>
                  <a:schemeClr val="tx1"/>
                </a:solidFill>
                <a:latin typeface="Times New Roman" pitchFamily="18" charset="0"/>
                <a:cs typeface="Times New Roman" pitchFamily="18" charset="0"/>
              </a:rPr>
              <a:t> RLTH </a:t>
            </a:r>
            <a:r>
              <a:rPr lang="en-US" altLang="en-US" sz="2000" dirty="0" err="1" smtClean="0">
                <a:solidFill>
                  <a:schemeClr val="tx1"/>
                </a:solidFill>
                <a:latin typeface="Times New Roman" pitchFamily="18" charset="0"/>
                <a:cs typeface="Times New Roman" pitchFamily="18" charset="0"/>
              </a:rPr>
              <a:t>với</a:t>
            </a:r>
            <a:r>
              <a:rPr lang="en-US" altLang="en-US" sz="2000" dirty="0" smtClean="0">
                <a:solidFill>
                  <a:schemeClr val="tx1"/>
                </a:solidFill>
                <a:latin typeface="Times New Roman" pitchFamily="18" charset="0"/>
                <a:cs typeface="Times New Roman" pitchFamily="18" charset="0"/>
              </a:rPr>
              <a:t> 07 </a:t>
            </a:r>
            <a:r>
              <a:rPr lang="en-US" altLang="en-US" sz="2000" dirty="0" err="1" smtClean="0">
                <a:solidFill>
                  <a:schemeClr val="tx1"/>
                </a:solidFill>
                <a:latin typeface="Times New Roman" pitchFamily="18" charset="0"/>
                <a:cs typeface="Times New Roman" pitchFamily="18" charset="0"/>
              </a:rPr>
              <a:t>học</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sinh</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lớp</a:t>
            </a:r>
            <a:r>
              <a:rPr lang="en-US" altLang="en-US" sz="2000" dirty="0" smtClean="0">
                <a:solidFill>
                  <a:schemeClr val="tx1"/>
                </a:solidFill>
                <a:latin typeface="Times New Roman" pitchFamily="18" charset="0"/>
                <a:cs typeface="Times New Roman" pitchFamily="18" charset="0"/>
              </a:rPr>
              <a:t> 7 </a:t>
            </a:r>
            <a:r>
              <a:rPr lang="en-US" altLang="en-US" sz="2000" dirty="0" err="1" smtClean="0">
                <a:solidFill>
                  <a:schemeClr val="tx1"/>
                </a:solidFill>
                <a:latin typeface="Times New Roman" pitchFamily="18" charset="0"/>
                <a:cs typeface="Times New Roman" pitchFamily="18" charset="0"/>
              </a:rPr>
              <a:t>trường</a:t>
            </a:r>
            <a:r>
              <a:rPr lang="en-US" altLang="en-US" sz="2000" dirty="0" smtClean="0">
                <a:solidFill>
                  <a:schemeClr val="tx1"/>
                </a:solidFill>
                <a:latin typeface="Times New Roman" pitchFamily="18" charset="0"/>
                <a:cs typeface="Times New Roman" pitchFamily="18" charset="0"/>
              </a:rPr>
              <a:t> THCS </a:t>
            </a:r>
            <a:r>
              <a:rPr lang="en-US" altLang="en-US" sz="2000" dirty="0" err="1" smtClean="0">
                <a:solidFill>
                  <a:schemeClr val="tx1"/>
                </a:solidFill>
                <a:latin typeface="Times New Roman" pitchFamily="18" charset="0"/>
                <a:cs typeface="Times New Roman" pitchFamily="18" charset="0"/>
              </a:rPr>
              <a:t>thị</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trấn</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Yên</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Viên</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Gia</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Lâm</a:t>
            </a:r>
            <a:r>
              <a:rPr lang="en-US" altLang="en-US" sz="2000" dirty="0" smtClean="0">
                <a:solidFill>
                  <a:schemeClr val="tx1"/>
                </a:solidFill>
                <a:latin typeface="Times New Roman" pitchFamily="18" charset="0"/>
                <a:cs typeface="Times New Roman" pitchFamily="18" charset="0"/>
              </a:rPr>
              <a:t> do </a:t>
            </a:r>
            <a:r>
              <a:rPr lang="en-US" altLang="en-US" sz="2000" dirty="0" err="1">
                <a:solidFill>
                  <a:schemeClr val="tx1"/>
                </a:solidFill>
                <a:latin typeface="Times New Roman" pitchFamily="18" charset="0"/>
                <a:cs typeface="Times New Roman" pitchFamily="18" charset="0"/>
              </a:rPr>
              <a:t>sử</a:t>
            </a:r>
            <a:r>
              <a:rPr lang="en-US" altLang="en-US" sz="2000" dirty="0">
                <a:solidFill>
                  <a:schemeClr val="tx1"/>
                </a:solidFill>
                <a:latin typeface="Times New Roman" pitchFamily="18" charset="0"/>
                <a:cs typeface="Times New Roman" pitchFamily="18" charset="0"/>
              </a:rPr>
              <a:t> </a:t>
            </a:r>
            <a:r>
              <a:rPr lang="en-US" altLang="en-US" sz="2000" dirty="0" err="1">
                <a:solidFill>
                  <a:schemeClr val="tx1"/>
                </a:solidFill>
                <a:latin typeface="Times New Roman" pitchFamily="18" charset="0"/>
                <a:cs typeface="Times New Roman" pitchFamily="18" charset="0"/>
              </a:rPr>
              <a:t>dụng</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bánh</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piza</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và</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trà</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chanh</a:t>
            </a:r>
            <a:r>
              <a:rPr lang="en-US" altLang="en-US" sz="2000" dirty="0" smtClean="0">
                <a:solidFill>
                  <a:schemeClr val="tx1"/>
                </a:solidFill>
                <a:latin typeface="Times New Roman" pitchFamily="18" charset="0"/>
                <a:cs typeface="Times New Roman" pitchFamily="18" charset="0"/>
              </a:rPr>
              <a:t>. 01 </a:t>
            </a:r>
            <a:r>
              <a:rPr lang="en-US" altLang="en-US" sz="2000" dirty="0" err="1" smtClean="0">
                <a:solidFill>
                  <a:schemeClr val="tx1"/>
                </a:solidFill>
                <a:latin typeface="Times New Roman" pitchFamily="18" charset="0"/>
                <a:cs typeface="Times New Roman" pitchFamily="18" charset="0"/>
              </a:rPr>
              <a:t>vụ</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ngộ</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độc</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thực</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phẩm</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tại</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trường</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tiểu</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học</a:t>
            </a:r>
            <a:r>
              <a:rPr lang="en-US" altLang="en-US" sz="2000" dirty="0" smtClean="0">
                <a:solidFill>
                  <a:schemeClr val="tx1"/>
                </a:solidFill>
                <a:latin typeface="Times New Roman" pitchFamily="18" charset="0"/>
                <a:cs typeface="Times New Roman" pitchFamily="18" charset="0"/>
              </a:rPr>
              <a:t> Kim </a:t>
            </a:r>
            <a:r>
              <a:rPr lang="en-US" altLang="en-US" sz="2000" dirty="0" err="1" smtClean="0">
                <a:solidFill>
                  <a:schemeClr val="tx1"/>
                </a:solidFill>
                <a:latin typeface="Times New Roman" pitchFamily="18" charset="0"/>
                <a:cs typeface="Times New Roman" pitchFamily="18" charset="0"/>
              </a:rPr>
              <a:t>Giang</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Thanh</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Xuân</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với</a:t>
            </a:r>
            <a:r>
              <a:rPr lang="en-US" altLang="en-US" sz="2000" dirty="0" smtClean="0">
                <a:solidFill>
                  <a:schemeClr val="tx1"/>
                </a:solidFill>
                <a:latin typeface="Times New Roman" pitchFamily="18" charset="0"/>
                <a:cs typeface="Times New Roman" pitchFamily="18" charset="0"/>
              </a:rPr>
              <a:t> 72 </a:t>
            </a:r>
            <a:r>
              <a:rPr lang="en-US" altLang="en-US" sz="2000" dirty="0" err="1" smtClean="0">
                <a:solidFill>
                  <a:schemeClr val="tx1"/>
                </a:solidFill>
                <a:latin typeface="Times New Roman" pitchFamily="18" charset="0"/>
                <a:cs typeface="Times New Roman" pitchFamily="18" charset="0"/>
              </a:rPr>
              <a:t>học</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sinh</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khối</a:t>
            </a:r>
            <a:r>
              <a:rPr lang="en-US" altLang="en-US" sz="2000" dirty="0" smtClean="0">
                <a:solidFill>
                  <a:schemeClr val="tx1"/>
                </a:solidFill>
                <a:latin typeface="Times New Roman" pitchFamily="18" charset="0"/>
                <a:cs typeface="Times New Roman" pitchFamily="18" charset="0"/>
              </a:rPr>
              <a:t> 2 do </a:t>
            </a:r>
            <a:r>
              <a:rPr lang="en-US" altLang="en-US" sz="2000" dirty="0" err="1" smtClean="0">
                <a:solidFill>
                  <a:schemeClr val="tx1"/>
                </a:solidFill>
                <a:latin typeface="Times New Roman" pitchFamily="18" charset="0"/>
                <a:cs typeface="Times New Roman" pitchFamily="18" charset="0"/>
              </a:rPr>
              <a:t>sử</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dụng</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gà</a:t>
            </a:r>
            <a:r>
              <a:rPr lang="en-US" altLang="en-US" sz="2000" dirty="0" smtClean="0">
                <a:solidFill>
                  <a:schemeClr val="tx1"/>
                </a:solidFill>
                <a:latin typeface="Times New Roman" pitchFamily="18" charset="0"/>
                <a:cs typeface="Times New Roman" pitchFamily="18" charset="0"/>
              </a:rPr>
              <a:t> file </a:t>
            </a:r>
            <a:r>
              <a:rPr lang="en-US" altLang="en-US" sz="2000" dirty="0" err="1" smtClean="0">
                <a:solidFill>
                  <a:schemeClr val="tx1"/>
                </a:solidFill>
                <a:latin typeface="Times New Roman" pitchFamily="18" charset="0"/>
                <a:cs typeface="Times New Roman" pitchFamily="18" charset="0"/>
              </a:rPr>
              <a:t>chiên</a:t>
            </a:r>
            <a:r>
              <a:rPr lang="en-US" altLang="en-US" sz="2000" dirty="0" smtClean="0">
                <a:solidFill>
                  <a:schemeClr val="tx1"/>
                </a:solidFill>
                <a:latin typeface="Times New Roman" pitchFamily="18" charset="0"/>
                <a:cs typeface="Times New Roman" pitchFamily="18" charset="0"/>
              </a:rPr>
              <a:t> </a:t>
            </a:r>
            <a:r>
              <a:rPr lang="en-US" altLang="en-US" sz="2000" dirty="0" err="1" smtClean="0">
                <a:solidFill>
                  <a:schemeClr val="tx1"/>
                </a:solidFill>
                <a:latin typeface="Times New Roman" pitchFamily="18" charset="0"/>
                <a:cs typeface="Times New Roman" pitchFamily="18" charset="0"/>
              </a:rPr>
              <a:t>xù</a:t>
            </a:r>
            <a:r>
              <a:rPr lang="en-US" altLang="en-US" sz="2000" dirty="0" smtClean="0">
                <a:solidFill>
                  <a:schemeClr val="tx1"/>
                </a:solidFill>
                <a:latin typeface="Times New Roman" pitchFamily="18" charset="0"/>
                <a:cs typeface="Times New Roman" pitchFamily="18" charset="0"/>
              </a:rPr>
              <a:t>, XN </a:t>
            </a:r>
            <a:r>
              <a:rPr lang="en-US" altLang="en-US" sz="2000" dirty="0" err="1" smtClean="0">
                <a:solidFill>
                  <a:schemeClr val="tx1"/>
                </a:solidFill>
                <a:latin typeface="Times New Roman" pitchFamily="18" charset="0"/>
                <a:cs typeface="Times New Roman" pitchFamily="18" charset="0"/>
              </a:rPr>
              <a:t>nhiễm</a:t>
            </a:r>
            <a:r>
              <a:rPr lang="en-US" altLang="en-US" sz="2000" dirty="0" smtClean="0">
                <a:solidFill>
                  <a:schemeClr val="tx1"/>
                </a:solidFill>
                <a:latin typeface="Times New Roman" pitchFamily="18" charset="0"/>
                <a:cs typeface="Times New Roman" pitchFamily="18" charset="0"/>
              </a:rPr>
              <a:t> vi </a:t>
            </a:r>
            <a:r>
              <a:rPr lang="en-US" altLang="en-US" sz="2000" dirty="0" err="1" smtClean="0">
                <a:solidFill>
                  <a:schemeClr val="tx1"/>
                </a:solidFill>
                <a:latin typeface="Times New Roman" pitchFamily="18" charset="0"/>
                <a:cs typeface="Times New Roman" pitchFamily="18" charset="0"/>
              </a:rPr>
              <a:t>khuẩn</a:t>
            </a:r>
            <a:r>
              <a:rPr lang="en-US" altLang="en-US" sz="2000" dirty="0" smtClean="0">
                <a:solidFill>
                  <a:schemeClr val="tx1"/>
                </a:solidFill>
                <a:latin typeface="Times New Roman" pitchFamily="18" charset="0"/>
                <a:cs typeface="Times New Roman" pitchFamily="18" charset="0"/>
              </a:rPr>
              <a:t> </a:t>
            </a:r>
            <a:r>
              <a:rPr lang="en-US" sz="2000" dirty="0">
                <a:solidFill>
                  <a:schemeClr val="tx1"/>
                </a:solidFill>
                <a:latin typeface="Times New Roman" pitchFamily="18" charset="0"/>
                <a:cs typeface="Times New Roman" pitchFamily="18" charset="0"/>
              </a:rPr>
              <a:t>Bacillus </a:t>
            </a:r>
            <a:r>
              <a:rPr lang="en-US" sz="2000" dirty="0" smtClean="0">
                <a:solidFill>
                  <a:schemeClr val="tx1"/>
                </a:solidFill>
                <a:latin typeface="Times New Roman" pitchFamily="18" charset="0"/>
                <a:cs typeface="Times New Roman" pitchFamily="18" charset="0"/>
              </a:rPr>
              <a:t>cereus.</a:t>
            </a:r>
            <a:endParaRPr lang="en-US" altLang="en-US" sz="2000" dirty="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761317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sz="3500" smtClean="0">
                <a:latin typeface="Times New Roman" pitchFamily="18" charset="0"/>
                <a:cs typeface="Times New Roman" pitchFamily="18" charset="0"/>
              </a:rPr>
              <a:t>PHƯƠNG ÁN XỬ LÝ KHI CÓ NĐTP</a:t>
            </a:r>
            <a:endParaRPr lang="en-US" sz="350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62508994"/>
              </p:ext>
            </p:extLst>
          </p:nvPr>
        </p:nvGraphicFramePr>
        <p:xfrm>
          <a:off x="457200" y="1196752"/>
          <a:ext cx="8229600" cy="49294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619672" y="428556"/>
            <a:ext cx="6120680" cy="369332"/>
          </a:xfrm>
          <a:prstGeom prst="rect">
            <a:avLst/>
          </a:prstGeom>
          <a:noFill/>
        </p:spPr>
        <p:txBody>
          <a:bodyPr wrap="square" rtlCol="0">
            <a:spAutoFit/>
          </a:bodyPr>
          <a:lstStyle/>
          <a:p>
            <a:pPr algn="ctr"/>
            <a:r>
              <a:rPr lang="en-US" b="1" smtClean="0">
                <a:latin typeface="Times New Roman" pitchFamily="18" charset="0"/>
                <a:cs typeface="Times New Roman" pitchFamily="18" charset="0"/>
              </a:rPr>
              <a:t>PHƯƠNG ÁN XỬ LÝ NGỘ ĐỘC THỰC PHẨM</a:t>
            </a:r>
            <a:endParaRPr lang="en-US" b="1">
              <a:latin typeface="Times New Roman" pitchFamily="18" charset="0"/>
              <a:cs typeface="Times New Roman" pitchFamily="18" charset="0"/>
            </a:endParaRPr>
          </a:p>
        </p:txBody>
      </p:sp>
    </p:spTree>
    <p:extLst>
      <p:ext uri="{BB962C8B-B14F-4D97-AF65-F5344CB8AC3E}">
        <p14:creationId xmlns:p14="http://schemas.microsoft.com/office/powerpoint/2010/main" val="34502330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130845"/>
            <a:ext cx="7992888" cy="3103199"/>
          </a:xfrm>
        </p:spPr>
        <p:txBody>
          <a:bodyPr>
            <a:noAutofit/>
          </a:bodyPr>
          <a:lstStyle/>
          <a:p>
            <a:pPr marL="457200" indent="-457200" algn="just">
              <a:lnSpc>
                <a:spcPct val="130000"/>
              </a:lnSpc>
              <a:buFont typeface="Arial" pitchFamily="34" charset="0"/>
              <a:buChar char="•"/>
            </a:pPr>
            <a:r>
              <a:rPr lang="es-ES" sz="2400" dirty="0" err="1">
                <a:solidFill>
                  <a:schemeClr val="tx1"/>
                </a:solidFill>
                <a:latin typeface="Times New Roman" pitchFamily="18" charset="0"/>
                <a:cs typeface="Times New Roman" pitchFamily="18" charset="0"/>
              </a:rPr>
              <a:t>Có</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trách</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nhiệm</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bảo</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đảm</a:t>
            </a:r>
            <a:r>
              <a:rPr lang="es-ES" sz="2400" dirty="0">
                <a:solidFill>
                  <a:schemeClr val="tx1"/>
                </a:solidFill>
                <a:latin typeface="Times New Roman" pitchFamily="18" charset="0"/>
                <a:cs typeface="Times New Roman" pitchFamily="18" charset="0"/>
              </a:rPr>
              <a:t> ATTP </a:t>
            </a:r>
            <a:r>
              <a:rPr lang="es-ES" sz="2400" dirty="0" err="1">
                <a:solidFill>
                  <a:schemeClr val="tx1"/>
                </a:solidFill>
                <a:latin typeface="Times New Roman" pitchFamily="18" charset="0"/>
                <a:cs typeface="Times New Roman" pitchFamily="18" charset="0"/>
              </a:rPr>
              <a:t>trong</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trường</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học</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không</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để</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xảy</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ra</a:t>
            </a:r>
            <a:r>
              <a:rPr lang="es-ES" sz="2400" dirty="0">
                <a:solidFill>
                  <a:schemeClr val="tx1"/>
                </a:solidFill>
                <a:latin typeface="Times New Roman" pitchFamily="18" charset="0"/>
                <a:cs typeface="Times New Roman" pitchFamily="18" charset="0"/>
              </a:rPr>
              <a:t> NĐTP </a:t>
            </a:r>
            <a:r>
              <a:rPr lang="es-ES" sz="2400" dirty="0" err="1">
                <a:solidFill>
                  <a:schemeClr val="tx1"/>
                </a:solidFill>
                <a:latin typeface="Times New Roman" pitchFamily="18" charset="0"/>
                <a:cs typeface="Times New Roman" pitchFamily="18" charset="0"/>
              </a:rPr>
              <a:t>và</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các</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bệnh</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truyền</a:t>
            </a:r>
            <a:r>
              <a:rPr lang="es-ES" sz="2400" dirty="0">
                <a:solidFill>
                  <a:schemeClr val="tx1"/>
                </a:solidFill>
                <a:latin typeface="Times New Roman" pitchFamily="18" charset="0"/>
                <a:cs typeface="Times New Roman" pitchFamily="18" charset="0"/>
              </a:rPr>
              <a:t> qua </a:t>
            </a:r>
            <a:r>
              <a:rPr lang="es-ES" sz="2400" dirty="0" err="1">
                <a:solidFill>
                  <a:schemeClr val="tx1"/>
                </a:solidFill>
                <a:latin typeface="Times New Roman" pitchFamily="18" charset="0"/>
                <a:cs typeface="Times New Roman" pitchFamily="18" charset="0"/>
              </a:rPr>
              <a:t>thực</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phẩm</a:t>
            </a:r>
            <a:endParaRPr lang="es-ES" sz="2400" dirty="0">
              <a:solidFill>
                <a:schemeClr val="tx1"/>
              </a:solidFill>
              <a:latin typeface="Times New Roman" pitchFamily="18" charset="0"/>
              <a:cs typeface="Times New Roman" pitchFamily="18" charset="0"/>
            </a:endParaRPr>
          </a:p>
          <a:p>
            <a:pPr marL="457200" indent="-457200" algn="just">
              <a:lnSpc>
                <a:spcPct val="130000"/>
              </a:lnSpc>
              <a:buFont typeface="Arial" pitchFamily="34" charset="0"/>
              <a:buChar char="•"/>
            </a:pPr>
            <a:r>
              <a:rPr lang="es-ES" sz="2400" dirty="0" err="1">
                <a:solidFill>
                  <a:schemeClr val="tx1"/>
                </a:solidFill>
                <a:latin typeface="Times New Roman" pitchFamily="18" charset="0"/>
                <a:cs typeface="Times New Roman" pitchFamily="18" charset="0"/>
              </a:rPr>
              <a:t>Cán</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bộ</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nhà</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trường</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và</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học</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sinh</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cùng</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tham</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gia</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thực</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hiện</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các</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quy</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định</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về</a:t>
            </a:r>
            <a:r>
              <a:rPr lang="es-ES" sz="2400" dirty="0">
                <a:solidFill>
                  <a:schemeClr val="tx1"/>
                </a:solidFill>
                <a:latin typeface="Times New Roman" pitchFamily="18" charset="0"/>
                <a:cs typeface="Times New Roman" pitchFamily="18" charset="0"/>
              </a:rPr>
              <a:t> ATTP, </a:t>
            </a:r>
            <a:r>
              <a:rPr lang="es-ES" sz="2400" dirty="0" err="1">
                <a:solidFill>
                  <a:schemeClr val="tx1"/>
                </a:solidFill>
                <a:latin typeface="Times New Roman" pitchFamily="18" charset="0"/>
                <a:cs typeface="Times New Roman" pitchFamily="18" charset="0"/>
              </a:rPr>
              <a:t>hoạt</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động</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tuyên</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truyền</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về</a:t>
            </a:r>
            <a:r>
              <a:rPr lang="es-ES" sz="2400" dirty="0">
                <a:solidFill>
                  <a:schemeClr val="tx1"/>
                </a:solidFill>
                <a:latin typeface="Times New Roman" pitchFamily="18" charset="0"/>
                <a:cs typeface="Times New Roman" pitchFamily="18" charset="0"/>
              </a:rPr>
              <a:t> ATTP.</a:t>
            </a:r>
          </a:p>
          <a:p>
            <a:pPr marL="457200" indent="-457200" algn="just">
              <a:lnSpc>
                <a:spcPct val="130000"/>
              </a:lnSpc>
              <a:buFont typeface="Arial" pitchFamily="34" charset="0"/>
              <a:buChar char="•"/>
            </a:pPr>
            <a:r>
              <a:rPr lang="es-ES" sz="2400" dirty="0" err="1">
                <a:solidFill>
                  <a:schemeClr val="tx1"/>
                </a:solidFill>
                <a:latin typeface="Times New Roman" pitchFamily="18" charset="0"/>
                <a:cs typeface="Times New Roman" pitchFamily="18" charset="0"/>
              </a:rPr>
              <a:t>Xây</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dựng</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thực</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hiện</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kế</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hoạch</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phòng</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ngừa</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khắc</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phục</a:t>
            </a:r>
            <a:r>
              <a:rPr lang="es-ES" sz="2400" dirty="0">
                <a:solidFill>
                  <a:schemeClr val="tx1"/>
                </a:solidFill>
                <a:latin typeface="Times New Roman" pitchFamily="18" charset="0"/>
                <a:cs typeface="Times New Roman" pitchFamily="18" charset="0"/>
              </a:rPr>
              <a:t> NĐTP </a:t>
            </a:r>
            <a:r>
              <a:rPr lang="es-ES" sz="2400" dirty="0" err="1">
                <a:solidFill>
                  <a:schemeClr val="tx1"/>
                </a:solidFill>
                <a:latin typeface="Times New Roman" pitchFamily="18" charset="0"/>
                <a:cs typeface="Times New Roman" pitchFamily="18" charset="0"/>
              </a:rPr>
              <a:t>và</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các</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bệnh</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truyền</a:t>
            </a:r>
            <a:r>
              <a:rPr lang="es-ES" sz="2400" dirty="0">
                <a:solidFill>
                  <a:schemeClr val="tx1"/>
                </a:solidFill>
                <a:latin typeface="Times New Roman" pitchFamily="18" charset="0"/>
                <a:cs typeface="Times New Roman" pitchFamily="18" charset="0"/>
              </a:rPr>
              <a:t> qua </a:t>
            </a:r>
            <a:r>
              <a:rPr lang="es-ES" sz="2400" dirty="0" err="1">
                <a:solidFill>
                  <a:schemeClr val="tx1"/>
                </a:solidFill>
                <a:latin typeface="Times New Roman" pitchFamily="18" charset="0"/>
                <a:cs typeface="Times New Roman" pitchFamily="18" charset="0"/>
              </a:rPr>
              <a:t>thực</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phẩm</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trong</a:t>
            </a:r>
            <a:r>
              <a:rPr lang="es-ES" sz="2400" dirty="0">
                <a:solidFill>
                  <a:schemeClr val="tx1"/>
                </a:solidFill>
                <a:latin typeface="Times New Roman" pitchFamily="18" charset="0"/>
                <a:cs typeface="Times New Roman" pitchFamily="18" charset="0"/>
              </a:rPr>
              <a:t> </a:t>
            </a:r>
            <a:r>
              <a:rPr lang="es-ES" sz="2400" dirty="0" err="1">
                <a:solidFill>
                  <a:schemeClr val="tx1"/>
                </a:solidFill>
                <a:latin typeface="Times New Roman" pitchFamily="18" charset="0"/>
                <a:cs typeface="Times New Roman" pitchFamily="18" charset="0"/>
              </a:rPr>
              <a:t>trường</a:t>
            </a:r>
            <a:r>
              <a:rPr lang="es-ES" sz="2400" dirty="0">
                <a:solidFill>
                  <a:schemeClr val="tx1"/>
                </a:solidFill>
                <a:latin typeface="Times New Roman" pitchFamily="18" charset="0"/>
                <a:cs typeface="Times New Roman" pitchFamily="18" charset="0"/>
              </a:rPr>
              <a:t> </a:t>
            </a:r>
            <a:r>
              <a:rPr lang="es-ES" sz="2400" dirty="0" err="1" smtClean="0">
                <a:solidFill>
                  <a:schemeClr val="tx1"/>
                </a:solidFill>
                <a:latin typeface="Times New Roman" pitchFamily="18" charset="0"/>
                <a:cs typeface="Times New Roman" pitchFamily="18" charset="0"/>
              </a:rPr>
              <a:t>học</a:t>
            </a:r>
            <a:endParaRPr lang="es-ES" sz="2400" dirty="0">
              <a:solidFill>
                <a:schemeClr val="tx1"/>
              </a:solidFill>
              <a:latin typeface="Times New Roman" pitchFamily="18" charset="0"/>
              <a:cs typeface="Times New Roman" pitchFamily="18" charset="0"/>
            </a:endParaRPr>
          </a:p>
        </p:txBody>
      </p:sp>
      <p:sp>
        <p:nvSpPr>
          <p:cNvPr id="4" name="Rectangle 3"/>
          <p:cNvSpPr/>
          <p:nvPr/>
        </p:nvSpPr>
        <p:spPr>
          <a:xfrm>
            <a:off x="971600" y="404663"/>
            <a:ext cx="7416824" cy="707886"/>
          </a:xfrm>
          <a:prstGeom prst="rect">
            <a:avLst/>
          </a:prstGeom>
        </p:spPr>
        <p:txBody>
          <a:bodyPr wrap="square">
            <a:spAutoFit/>
          </a:bodyPr>
          <a:lstStyle/>
          <a:p>
            <a:pPr algn="just"/>
            <a:r>
              <a:rPr lang="en-US" sz="2000" b="1" dirty="0" smtClean="0">
                <a:latin typeface="Times New Roman" pitchFamily="18" charset="0"/>
                <a:cs typeface="Times New Roman" pitchFamily="18" charset="0"/>
              </a:rPr>
              <a:t>III. TRÁCH </a:t>
            </a:r>
            <a:r>
              <a:rPr lang="en-US" sz="2000" b="1" dirty="0">
                <a:latin typeface="Times New Roman" pitchFamily="18" charset="0"/>
                <a:cs typeface="Times New Roman" pitchFamily="18" charset="0"/>
              </a:rPr>
              <a:t>NHIỆM CỦA BGH NHÀ TRƯỜNG TRONG CÔNG TÁC QUẢN LÝ AN TOÀN THỰC PHẨM</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41162735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2368" y="1196752"/>
            <a:ext cx="8077200" cy="5565947"/>
          </a:xfrm>
          <a:prstGeom prst="rect">
            <a:avLst/>
          </a:prstGeom>
        </p:spPr>
        <p:txBody>
          <a:bodyPr>
            <a:spAutoFit/>
          </a:bodyPr>
          <a:lstStyle/>
          <a:p>
            <a:pPr marL="342900" indent="-342900" algn="just" eaLnBrk="1" hangingPunct="1">
              <a:lnSpc>
                <a:spcPct val="150000"/>
              </a:lnSpc>
              <a:buFont typeface="Arial" pitchFamily="34" charset="0"/>
              <a:buChar char="•"/>
            </a:pPr>
            <a:r>
              <a:rPr lang="es-ES" sz="2400" dirty="0">
                <a:latin typeface="Times New Roman" pitchFamily="18" charset="0"/>
              </a:rPr>
              <a:t> </a:t>
            </a:r>
            <a:r>
              <a:rPr lang="es-ES" sz="2400" dirty="0" err="1">
                <a:latin typeface="Times New Roman" pitchFamily="18" charset="0"/>
              </a:rPr>
              <a:t>Phối</a:t>
            </a:r>
            <a:r>
              <a:rPr lang="es-ES" sz="2400" dirty="0">
                <a:latin typeface="Times New Roman" pitchFamily="18" charset="0"/>
              </a:rPr>
              <a:t> </a:t>
            </a:r>
            <a:r>
              <a:rPr lang="es-ES" sz="2400" dirty="0" err="1">
                <a:latin typeface="Times New Roman" pitchFamily="18" charset="0"/>
              </a:rPr>
              <a:t>hợp</a:t>
            </a:r>
            <a:r>
              <a:rPr lang="es-ES" sz="2400" dirty="0">
                <a:latin typeface="Times New Roman" pitchFamily="18" charset="0"/>
              </a:rPr>
              <a:t> </a:t>
            </a:r>
            <a:r>
              <a:rPr lang="es-ES" sz="2400" dirty="0" err="1">
                <a:latin typeface="Times New Roman" pitchFamily="18" charset="0"/>
              </a:rPr>
              <a:t>với</a:t>
            </a:r>
            <a:r>
              <a:rPr lang="es-ES" sz="2400" dirty="0">
                <a:latin typeface="Times New Roman" pitchFamily="18" charset="0"/>
              </a:rPr>
              <a:t> </a:t>
            </a:r>
            <a:r>
              <a:rPr lang="es-ES" sz="2400" dirty="0" err="1">
                <a:latin typeface="Times New Roman" pitchFamily="18" charset="0"/>
              </a:rPr>
              <a:t>chính</a:t>
            </a:r>
            <a:r>
              <a:rPr lang="es-ES" sz="2400" dirty="0">
                <a:latin typeface="Times New Roman" pitchFamily="18" charset="0"/>
              </a:rPr>
              <a:t> </a:t>
            </a:r>
            <a:r>
              <a:rPr lang="es-ES" sz="2400" dirty="0" err="1">
                <a:latin typeface="Times New Roman" pitchFamily="18" charset="0"/>
              </a:rPr>
              <a:t>quyền</a:t>
            </a:r>
            <a:r>
              <a:rPr lang="es-ES" sz="2400" dirty="0">
                <a:latin typeface="Times New Roman" pitchFamily="18" charset="0"/>
              </a:rPr>
              <a:t> </a:t>
            </a:r>
            <a:r>
              <a:rPr lang="es-ES" sz="2400" dirty="0" err="1">
                <a:latin typeface="Times New Roman" pitchFamily="18" charset="0"/>
              </a:rPr>
              <a:t>địa</a:t>
            </a:r>
            <a:r>
              <a:rPr lang="es-ES" sz="2400" dirty="0">
                <a:latin typeface="Times New Roman" pitchFamily="18" charset="0"/>
              </a:rPr>
              <a:t> </a:t>
            </a:r>
            <a:r>
              <a:rPr lang="es-ES" sz="2400" dirty="0" err="1">
                <a:latin typeface="Times New Roman" pitchFamily="18" charset="0"/>
              </a:rPr>
              <a:t>phương</a:t>
            </a:r>
            <a:r>
              <a:rPr lang="es-ES" sz="2400" dirty="0">
                <a:latin typeface="Times New Roman" pitchFamily="18" charset="0"/>
              </a:rPr>
              <a:t> </a:t>
            </a:r>
            <a:r>
              <a:rPr lang="es-ES" sz="2400" dirty="0" err="1">
                <a:latin typeface="Times New Roman" pitchFamily="18" charset="0"/>
              </a:rPr>
              <a:t>trong</a:t>
            </a:r>
            <a:r>
              <a:rPr lang="es-ES" sz="2400" dirty="0">
                <a:latin typeface="Times New Roman" pitchFamily="18" charset="0"/>
              </a:rPr>
              <a:t> </a:t>
            </a:r>
            <a:r>
              <a:rPr lang="es-ES" sz="2400" dirty="0" err="1">
                <a:latin typeface="Times New Roman" pitchFamily="18" charset="0"/>
              </a:rPr>
              <a:t>kiểm</a:t>
            </a:r>
            <a:r>
              <a:rPr lang="es-ES" sz="2400" dirty="0">
                <a:latin typeface="Times New Roman" pitchFamily="18" charset="0"/>
              </a:rPr>
              <a:t> </a:t>
            </a:r>
            <a:r>
              <a:rPr lang="es-ES" sz="2400" dirty="0" err="1">
                <a:latin typeface="Times New Roman" pitchFamily="18" charset="0"/>
              </a:rPr>
              <a:t>soát</a:t>
            </a:r>
            <a:r>
              <a:rPr lang="es-ES" sz="2400" dirty="0">
                <a:latin typeface="Times New Roman" pitchFamily="18" charset="0"/>
              </a:rPr>
              <a:t> </a:t>
            </a:r>
            <a:r>
              <a:rPr lang="es-ES" sz="2400" dirty="0" err="1">
                <a:latin typeface="Times New Roman" pitchFamily="18" charset="0"/>
              </a:rPr>
              <a:t>các</a:t>
            </a:r>
            <a:r>
              <a:rPr lang="es-ES" sz="2400" dirty="0">
                <a:latin typeface="Times New Roman" pitchFamily="18" charset="0"/>
              </a:rPr>
              <a:t> </a:t>
            </a:r>
            <a:r>
              <a:rPr lang="es-ES" sz="2400" dirty="0" err="1">
                <a:latin typeface="Times New Roman" pitchFamily="18" charset="0"/>
              </a:rPr>
              <a:t>cửa</a:t>
            </a:r>
            <a:r>
              <a:rPr lang="es-ES" sz="2400" dirty="0">
                <a:latin typeface="Times New Roman" pitchFamily="18" charset="0"/>
              </a:rPr>
              <a:t> </a:t>
            </a:r>
            <a:r>
              <a:rPr lang="es-ES" sz="2400" dirty="0" err="1">
                <a:latin typeface="Times New Roman" pitchFamily="18" charset="0"/>
              </a:rPr>
              <a:t>hàng</a:t>
            </a:r>
            <a:r>
              <a:rPr lang="es-ES" sz="2400" dirty="0">
                <a:latin typeface="Times New Roman" pitchFamily="18" charset="0"/>
              </a:rPr>
              <a:t>, </a:t>
            </a:r>
            <a:r>
              <a:rPr lang="es-ES" sz="2400" dirty="0" err="1">
                <a:latin typeface="Times New Roman" pitchFamily="18" charset="0"/>
              </a:rPr>
              <a:t>hàng</a:t>
            </a:r>
            <a:r>
              <a:rPr lang="es-ES" sz="2400" dirty="0">
                <a:latin typeface="Times New Roman" pitchFamily="18" charset="0"/>
              </a:rPr>
              <a:t> </a:t>
            </a:r>
            <a:r>
              <a:rPr lang="es-ES" sz="2400" dirty="0" err="1">
                <a:latin typeface="Times New Roman" pitchFamily="18" charset="0"/>
              </a:rPr>
              <a:t>rong</a:t>
            </a:r>
            <a:r>
              <a:rPr lang="es-ES" sz="2400" dirty="0">
                <a:latin typeface="Times New Roman" pitchFamily="18" charset="0"/>
              </a:rPr>
              <a:t> </a:t>
            </a:r>
            <a:r>
              <a:rPr lang="es-ES" sz="2400" dirty="0" err="1">
                <a:latin typeface="Times New Roman" pitchFamily="18" charset="0"/>
              </a:rPr>
              <a:t>không</a:t>
            </a:r>
            <a:r>
              <a:rPr lang="es-ES" sz="2400" dirty="0">
                <a:latin typeface="Times New Roman" pitchFamily="18" charset="0"/>
              </a:rPr>
              <a:t> </a:t>
            </a:r>
            <a:r>
              <a:rPr lang="es-ES" sz="2400" dirty="0" err="1">
                <a:latin typeface="Times New Roman" pitchFamily="18" charset="0"/>
              </a:rPr>
              <a:t>đủ</a:t>
            </a:r>
            <a:r>
              <a:rPr lang="es-ES" sz="2400" dirty="0">
                <a:latin typeface="Times New Roman" pitchFamily="18" charset="0"/>
              </a:rPr>
              <a:t> </a:t>
            </a:r>
            <a:r>
              <a:rPr lang="es-ES" sz="2400" dirty="0" err="1">
                <a:latin typeface="Times New Roman" pitchFamily="18" charset="0"/>
              </a:rPr>
              <a:t>điều</a:t>
            </a:r>
            <a:r>
              <a:rPr lang="es-ES" sz="2400" dirty="0">
                <a:latin typeface="Times New Roman" pitchFamily="18" charset="0"/>
              </a:rPr>
              <a:t> </a:t>
            </a:r>
            <a:r>
              <a:rPr lang="es-ES" sz="2400" dirty="0" err="1">
                <a:latin typeface="Times New Roman" pitchFamily="18" charset="0"/>
              </a:rPr>
              <a:t>kiện</a:t>
            </a:r>
            <a:r>
              <a:rPr lang="es-ES" sz="2400" dirty="0">
                <a:latin typeface="Times New Roman" pitchFamily="18" charset="0"/>
              </a:rPr>
              <a:t> </a:t>
            </a:r>
            <a:r>
              <a:rPr lang="es-ES" sz="2400" dirty="0" err="1">
                <a:latin typeface="Times New Roman" pitchFamily="18" charset="0"/>
              </a:rPr>
              <a:t>vệ</a:t>
            </a:r>
            <a:r>
              <a:rPr lang="es-ES" sz="2400" dirty="0">
                <a:latin typeface="Times New Roman" pitchFamily="18" charset="0"/>
              </a:rPr>
              <a:t> </a:t>
            </a:r>
            <a:r>
              <a:rPr lang="es-ES" sz="2400" dirty="0" err="1">
                <a:latin typeface="Times New Roman" pitchFamily="18" charset="0"/>
              </a:rPr>
              <a:t>sinh</a:t>
            </a:r>
            <a:r>
              <a:rPr lang="es-ES" sz="2400" dirty="0">
                <a:latin typeface="Times New Roman" pitchFamily="18" charset="0"/>
              </a:rPr>
              <a:t> ở </a:t>
            </a:r>
            <a:r>
              <a:rPr lang="es-ES" sz="2400" dirty="0" err="1">
                <a:latin typeface="Times New Roman" pitchFamily="18" charset="0"/>
              </a:rPr>
              <a:t>xung</a:t>
            </a:r>
            <a:r>
              <a:rPr lang="es-ES" sz="2400" dirty="0">
                <a:latin typeface="Times New Roman" pitchFamily="18" charset="0"/>
              </a:rPr>
              <a:t> </a:t>
            </a:r>
            <a:r>
              <a:rPr lang="es-ES" sz="2400" dirty="0" err="1">
                <a:latin typeface="Times New Roman" pitchFamily="18" charset="0"/>
              </a:rPr>
              <a:t>quanh</a:t>
            </a:r>
            <a:r>
              <a:rPr lang="es-ES" sz="2400" dirty="0">
                <a:latin typeface="Times New Roman" pitchFamily="18" charset="0"/>
              </a:rPr>
              <a:t> </a:t>
            </a:r>
            <a:r>
              <a:rPr lang="es-ES" sz="2400" dirty="0" err="1">
                <a:latin typeface="Times New Roman" pitchFamily="18" charset="0"/>
              </a:rPr>
              <a:t>khu</a:t>
            </a:r>
            <a:r>
              <a:rPr lang="es-ES" sz="2400" dirty="0">
                <a:latin typeface="Times New Roman" pitchFamily="18" charset="0"/>
              </a:rPr>
              <a:t> </a:t>
            </a:r>
            <a:r>
              <a:rPr lang="es-ES" sz="2400" dirty="0" err="1">
                <a:latin typeface="Times New Roman" pitchFamily="18" charset="0"/>
              </a:rPr>
              <a:t>vực</a:t>
            </a:r>
            <a:r>
              <a:rPr lang="es-ES" sz="2400" dirty="0">
                <a:latin typeface="Times New Roman" pitchFamily="18" charset="0"/>
              </a:rPr>
              <a:t> </a:t>
            </a:r>
            <a:r>
              <a:rPr lang="es-ES" sz="2400" dirty="0" err="1">
                <a:latin typeface="Times New Roman" pitchFamily="18" charset="0"/>
              </a:rPr>
              <a:t>trường</a:t>
            </a:r>
            <a:r>
              <a:rPr lang="es-ES" sz="2400" dirty="0">
                <a:latin typeface="Times New Roman" pitchFamily="18" charset="0"/>
              </a:rPr>
              <a:t> </a:t>
            </a:r>
            <a:r>
              <a:rPr lang="es-ES" sz="2400" dirty="0" err="1">
                <a:latin typeface="Times New Roman" pitchFamily="18" charset="0"/>
              </a:rPr>
              <a:t>học</a:t>
            </a:r>
            <a:r>
              <a:rPr lang="es-ES" sz="2400" dirty="0">
                <a:latin typeface="Times New Roman" pitchFamily="18" charset="0"/>
              </a:rPr>
              <a:t> </a:t>
            </a:r>
          </a:p>
          <a:p>
            <a:pPr marL="342900" indent="-342900" algn="just" eaLnBrk="1" hangingPunct="1">
              <a:lnSpc>
                <a:spcPct val="150000"/>
              </a:lnSpc>
              <a:buFont typeface="Arial" pitchFamily="34" charset="0"/>
              <a:buChar char="•"/>
            </a:pPr>
            <a:r>
              <a:rPr lang="es-ES" sz="2400" dirty="0" err="1">
                <a:latin typeface="Times New Roman" pitchFamily="18" charset="0"/>
              </a:rPr>
              <a:t>Đưa</a:t>
            </a:r>
            <a:r>
              <a:rPr lang="es-ES" sz="2400" dirty="0">
                <a:latin typeface="Times New Roman" pitchFamily="18" charset="0"/>
              </a:rPr>
              <a:t> </a:t>
            </a:r>
            <a:r>
              <a:rPr lang="es-ES" sz="2400" dirty="0" err="1">
                <a:latin typeface="Times New Roman" pitchFamily="18" charset="0"/>
              </a:rPr>
              <a:t>nội</a:t>
            </a:r>
            <a:r>
              <a:rPr lang="es-ES" sz="2400" dirty="0">
                <a:latin typeface="Times New Roman" pitchFamily="18" charset="0"/>
              </a:rPr>
              <a:t> </a:t>
            </a:r>
            <a:r>
              <a:rPr lang="es-ES" sz="2400" dirty="0" err="1">
                <a:latin typeface="Times New Roman" pitchFamily="18" charset="0"/>
              </a:rPr>
              <a:t>dung</a:t>
            </a:r>
            <a:r>
              <a:rPr lang="es-ES" sz="2400" dirty="0">
                <a:latin typeface="Times New Roman" pitchFamily="18" charset="0"/>
              </a:rPr>
              <a:t> ATTP </a:t>
            </a:r>
            <a:r>
              <a:rPr lang="es-ES" sz="2400" dirty="0" err="1">
                <a:latin typeface="Times New Roman" pitchFamily="18" charset="0"/>
              </a:rPr>
              <a:t>vào</a:t>
            </a:r>
            <a:r>
              <a:rPr lang="es-ES" sz="2400" dirty="0">
                <a:latin typeface="Times New Roman" pitchFamily="18" charset="0"/>
              </a:rPr>
              <a:t> </a:t>
            </a:r>
            <a:r>
              <a:rPr lang="es-ES" sz="2400" dirty="0" err="1">
                <a:latin typeface="Times New Roman" pitchFamily="18" charset="0"/>
              </a:rPr>
              <a:t>chương</a:t>
            </a:r>
            <a:r>
              <a:rPr lang="es-ES" sz="2400" dirty="0">
                <a:latin typeface="Times New Roman" pitchFamily="18" charset="0"/>
              </a:rPr>
              <a:t> </a:t>
            </a:r>
            <a:r>
              <a:rPr lang="es-ES" sz="2400" dirty="0" err="1">
                <a:latin typeface="Times New Roman" pitchFamily="18" charset="0"/>
              </a:rPr>
              <a:t>trình</a:t>
            </a:r>
            <a:r>
              <a:rPr lang="es-ES" sz="2400" dirty="0">
                <a:latin typeface="Times New Roman" pitchFamily="18" charset="0"/>
              </a:rPr>
              <a:t> </a:t>
            </a:r>
            <a:r>
              <a:rPr lang="es-ES" sz="2400" dirty="0" err="1">
                <a:latin typeface="Times New Roman" pitchFamily="18" charset="0"/>
              </a:rPr>
              <a:t>giáo</a:t>
            </a:r>
            <a:r>
              <a:rPr lang="es-ES" sz="2400" dirty="0">
                <a:latin typeface="Times New Roman" pitchFamily="18" charset="0"/>
              </a:rPr>
              <a:t> </a:t>
            </a:r>
            <a:r>
              <a:rPr lang="es-ES" sz="2400" dirty="0" err="1">
                <a:latin typeface="Times New Roman" pitchFamily="18" charset="0"/>
              </a:rPr>
              <a:t>dục</a:t>
            </a:r>
            <a:r>
              <a:rPr lang="es-ES" sz="2400" dirty="0">
                <a:latin typeface="Times New Roman" pitchFamily="18" charset="0"/>
              </a:rPr>
              <a:t> </a:t>
            </a:r>
            <a:r>
              <a:rPr lang="es-ES" sz="2400" dirty="0" err="1">
                <a:latin typeface="Times New Roman" pitchFamily="18" charset="0"/>
              </a:rPr>
              <a:t>các</a:t>
            </a:r>
            <a:r>
              <a:rPr lang="es-ES" sz="2400" dirty="0">
                <a:latin typeface="Times New Roman" pitchFamily="18" charset="0"/>
              </a:rPr>
              <a:t> </a:t>
            </a:r>
            <a:r>
              <a:rPr lang="es-ES" sz="2400" dirty="0" err="1">
                <a:latin typeface="Times New Roman" pitchFamily="18" charset="0"/>
              </a:rPr>
              <a:t>cấp</a:t>
            </a:r>
            <a:r>
              <a:rPr lang="es-ES" sz="2400" dirty="0">
                <a:latin typeface="Times New Roman" pitchFamily="18" charset="0"/>
              </a:rPr>
              <a:t> </a:t>
            </a:r>
            <a:r>
              <a:rPr lang="es-ES" sz="2400" dirty="0" err="1">
                <a:latin typeface="Times New Roman" pitchFamily="18" charset="0"/>
              </a:rPr>
              <a:t>học</a:t>
            </a:r>
            <a:r>
              <a:rPr lang="es-ES" sz="2400" dirty="0">
                <a:latin typeface="Times New Roman" pitchFamily="18" charset="0"/>
              </a:rPr>
              <a:t> </a:t>
            </a:r>
            <a:r>
              <a:rPr lang="es-ES" sz="2400" dirty="0" err="1">
                <a:latin typeface="Times New Roman" pitchFamily="18" charset="0"/>
              </a:rPr>
              <a:t>để</a:t>
            </a:r>
            <a:r>
              <a:rPr lang="es-ES" sz="2400" dirty="0">
                <a:latin typeface="Times New Roman" pitchFamily="18" charset="0"/>
              </a:rPr>
              <a:t> </a:t>
            </a:r>
            <a:r>
              <a:rPr lang="es-ES" sz="2400" dirty="0" err="1">
                <a:latin typeface="Times New Roman" pitchFamily="18" charset="0"/>
              </a:rPr>
              <a:t>cung</a:t>
            </a:r>
            <a:r>
              <a:rPr lang="es-ES" sz="2400" dirty="0">
                <a:latin typeface="Times New Roman" pitchFamily="18" charset="0"/>
              </a:rPr>
              <a:t> </a:t>
            </a:r>
            <a:r>
              <a:rPr lang="es-ES" sz="2400" dirty="0" err="1">
                <a:latin typeface="Times New Roman" pitchFamily="18" charset="0"/>
              </a:rPr>
              <a:t>cấp</a:t>
            </a:r>
            <a:r>
              <a:rPr lang="es-ES" sz="2400" dirty="0">
                <a:latin typeface="Times New Roman" pitchFamily="18" charset="0"/>
              </a:rPr>
              <a:t> </a:t>
            </a:r>
            <a:r>
              <a:rPr lang="es-ES" sz="2400" dirty="0" err="1">
                <a:latin typeface="Times New Roman" pitchFamily="18" charset="0"/>
              </a:rPr>
              <a:t>kiến</a:t>
            </a:r>
            <a:r>
              <a:rPr lang="es-ES" sz="2400" dirty="0">
                <a:latin typeface="Times New Roman" pitchFamily="18" charset="0"/>
              </a:rPr>
              <a:t> </a:t>
            </a:r>
            <a:r>
              <a:rPr lang="es-ES" sz="2400" dirty="0" err="1">
                <a:latin typeface="Times New Roman" pitchFamily="18" charset="0"/>
              </a:rPr>
              <a:t>thức</a:t>
            </a:r>
            <a:r>
              <a:rPr lang="es-ES" sz="2400" dirty="0">
                <a:latin typeface="Times New Roman" pitchFamily="18" charset="0"/>
              </a:rPr>
              <a:t>, </a:t>
            </a:r>
            <a:r>
              <a:rPr lang="es-ES" sz="2400" dirty="0" err="1">
                <a:latin typeface="Times New Roman" pitchFamily="18" charset="0"/>
              </a:rPr>
              <a:t>thực</a:t>
            </a:r>
            <a:r>
              <a:rPr lang="es-ES" sz="2400" dirty="0">
                <a:latin typeface="Times New Roman" pitchFamily="18" charset="0"/>
              </a:rPr>
              <a:t> </a:t>
            </a:r>
            <a:r>
              <a:rPr lang="es-ES" sz="2400" dirty="0" err="1">
                <a:latin typeface="Times New Roman" pitchFamily="18" charset="0"/>
              </a:rPr>
              <a:t>hành</a:t>
            </a:r>
            <a:r>
              <a:rPr lang="es-ES" sz="2400" dirty="0">
                <a:latin typeface="Times New Roman" pitchFamily="18" charset="0"/>
              </a:rPr>
              <a:t> </a:t>
            </a:r>
            <a:r>
              <a:rPr lang="es-ES" sz="2400" dirty="0" err="1">
                <a:latin typeface="Times New Roman" pitchFamily="18" charset="0"/>
              </a:rPr>
              <a:t>về</a:t>
            </a:r>
            <a:r>
              <a:rPr lang="es-ES" sz="2400" dirty="0">
                <a:latin typeface="Times New Roman" pitchFamily="18" charset="0"/>
              </a:rPr>
              <a:t> ATTP </a:t>
            </a:r>
            <a:r>
              <a:rPr lang="es-ES" sz="2400" dirty="0" err="1">
                <a:latin typeface="Times New Roman" pitchFamily="18" charset="0"/>
              </a:rPr>
              <a:t>cho</a:t>
            </a:r>
            <a:r>
              <a:rPr lang="es-ES" sz="2400" dirty="0">
                <a:latin typeface="Times New Roman" pitchFamily="18" charset="0"/>
              </a:rPr>
              <a:t> </a:t>
            </a:r>
            <a:r>
              <a:rPr lang="es-ES" sz="2400" dirty="0" err="1">
                <a:latin typeface="Times New Roman" pitchFamily="18" charset="0"/>
              </a:rPr>
              <a:t>cán</a:t>
            </a:r>
            <a:r>
              <a:rPr lang="es-ES" sz="2400" dirty="0">
                <a:latin typeface="Times New Roman" pitchFamily="18" charset="0"/>
              </a:rPr>
              <a:t> </a:t>
            </a:r>
            <a:r>
              <a:rPr lang="es-ES" sz="2400" dirty="0" err="1">
                <a:latin typeface="Times New Roman" pitchFamily="18" charset="0"/>
              </a:rPr>
              <a:t>bộ</a:t>
            </a:r>
            <a:r>
              <a:rPr lang="es-ES" sz="2400" dirty="0">
                <a:latin typeface="Times New Roman" pitchFamily="18" charset="0"/>
              </a:rPr>
              <a:t> </a:t>
            </a:r>
            <a:r>
              <a:rPr lang="es-ES" sz="2400" dirty="0" err="1">
                <a:latin typeface="Times New Roman" pitchFamily="18" charset="0"/>
              </a:rPr>
              <a:t>nhà</a:t>
            </a:r>
            <a:r>
              <a:rPr lang="es-ES" sz="2400" dirty="0">
                <a:latin typeface="Times New Roman" pitchFamily="18" charset="0"/>
              </a:rPr>
              <a:t> </a:t>
            </a:r>
            <a:r>
              <a:rPr lang="es-ES" sz="2400" dirty="0" err="1">
                <a:latin typeface="Times New Roman" pitchFamily="18" charset="0"/>
              </a:rPr>
              <a:t>trường</a:t>
            </a:r>
            <a:r>
              <a:rPr lang="es-ES" sz="2400" dirty="0">
                <a:latin typeface="Times New Roman" pitchFamily="18" charset="0"/>
              </a:rPr>
              <a:t> </a:t>
            </a:r>
            <a:r>
              <a:rPr lang="es-ES" sz="2400" dirty="0" err="1">
                <a:latin typeface="Times New Roman" pitchFamily="18" charset="0"/>
              </a:rPr>
              <a:t>và</a:t>
            </a:r>
            <a:r>
              <a:rPr lang="es-ES" sz="2400" dirty="0">
                <a:latin typeface="Times New Roman" pitchFamily="18" charset="0"/>
              </a:rPr>
              <a:t> </a:t>
            </a:r>
            <a:r>
              <a:rPr lang="es-ES" sz="2400" dirty="0" err="1">
                <a:latin typeface="Times New Roman" pitchFamily="18" charset="0"/>
              </a:rPr>
              <a:t>học</a:t>
            </a:r>
            <a:r>
              <a:rPr lang="es-ES" sz="2400" dirty="0">
                <a:latin typeface="Times New Roman" pitchFamily="18" charset="0"/>
              </a:rPr>
              <a:t> </a:t>
            </a:r>
            <a:r>
              <a:rPr lang="es-ES" sz="2400" dirty="0" err="1">
                <a:latin typeface="Times New Roman" pitchFamily="18" charset="0"/>
              </a:rPr>
              <a:t>sinh</a:t>
            </a:r>
            <a:r>
              <a:rPr lang="es-ES" sz="2400" dirty="0">
                <a:latin typeface="Times New Roman" pitchFamily="18" charset="0"/>
              </a:rPr>
              <a:t> </a:t>
            </a:r>
          </a:p>
          <a:p>
            <a:pPr marL="342900" indent="-342900" algn="just" eaLnBrk="1" hangingPunct="1">
              <a:lnSpc>
                <a:spcPct val="150000"/>
              </a:lnSpc>
              <a:buFont typeface="Arial" pitchFamily="34" charset="0"/>
              <a:buChar char="•"/>
            </a:pPr>
            <a:r>
              <a:rPr lang="es-ES" sz="2400" dirty="0" err="1">
                <a:latin typeface="Times New Roman" pitchFamily="18" charset="0"/>
              </a:rPr>
              <a:t>Xây</a:t>
            </a:r>
            <a:r>
              <a:rPr lang="es-ES" sz="2400" dirty="0">
                <a:latin typeface="Times New Roman" pitchFamily="18" charset="0"/>
              </a:rPr>
              <a:t> </a:t>
            </a:r>
            <a:r>
              <a:rPr lang="es-ES" sz="2400" dirty="0" err="1">
                <a:latin typeface="Times New Roman" pitchFamily="18" charset="0"/>
              </a:rPr>
              <a:t>dựng</a:t>
            </a:r>
            <a:r>
              <a:rPr lang="es-ES" sz="2400" dirty="0">
                <a:latin typeface="Times New Roman" pitchFamily="18" charset="0"/>
              </a:rPr>
              <a:t> </a:t>
            </a:r>
            <a:r>
              <a:rPr lang="es-ES" sz="2400" dirty="0" err="1">
                <a:latin typeface="Times New Roman" pitchFamily="18" charset="0"/>
              </a:rPr>
              <a:t>các</a:t>
            </a:r>
            <a:r>
              <a:rPr lang="es-ES" sz="2400" dirty="0">
                <a:latin typeface="Times New Roman" pitchFamily="18" charset="0"/>
              </a:rPr>
              <a:t> </a:t>
            </a:r>
            <a:r>
              <a:rPr lang="es-ES" sz="2400" dirty="0" err="1">
                <a:latin typeface="Times New Roman" pitchFamily="18" charset="0"/>
              </a:rPr>
              <a:t>mô</a:t>
            </a:r>
            <a:r>
              <a:rPr lang="es-ES" sz="2400" dirty="0">
                <a:latin typeface="Times New Roman" pitchFamily="18" charset="0"/>
              </a:rPr>
              <a:t> </a:t>
            </a:r>
            <a:r>
              <a:rPr lang="es-ES" sz="2400" dirty="0" err="1">
                <a:latin typeface="Times New Roman" pitchFamily="18" charset="0"/>
              </a:rPr>
              <a:t>hình</a:t>
            </a:r>
            <a:r>
              <a:rPr lang="es-ES" sz="2400" dirty="0">
                <a:latin typeface="Times New Roman" pitchFamily="18" charset="0"/>
              </a:rPr>
              <a:t> </a:t>
            </a:r>
            <a:r>
              <a:rPr lang="es-ES" sz="2400" dirty="0" err="1">
                <a:latin typeface="Times New Roman" pitchFamily="18" charset="0"/>
              </a:rPr>
              <a:t>điểm</a:t>
            </a:r>
            <a:r>
              <a:rPr lang="es-ES" sz="2400" dirty="0">
                <a:latin typeface="Times New Roman" pitchFamily="18" charset="0"/>
              </a:rPr>
              <a:t> </a:t>
            </a:r>
            <a:r>
              <a:rPr lang="es-ES" sz="2400" dirty="0" err="1">
                <a:latin typeface="Times New Roman" pitchFamily="18" charset="0"/>
              </a:rPr>
              <a:t>về</a:t>
            </a:r>
            <a:r>
              <a:rPr lang="es-ES" sz="2400" dirty="0">
                <a:latin typeface="Times New Roman" pitchFamily="18" charset="0"/>
              </a:rPr>
              <a:t> ATTP </a:t>
            </a:r>
            <a:r>
              <a:rPr lang="es-ES" sz="2400" dirty="0" err="1">
                <a:latin typeface="Times New Roman" pitchFamily="18" charset="0"/>
              </a:rPr>
              <a:t>trong</a:t>
            </a:r>
            <a:r>
              <a:rPr lang="es-ES" sz="2400" dirty="0">
                <a:latin typeface="Times New Roman" pitchFamily="18" charset="0"/>
              </a:rPr>
              <a:t> </a:t>
            </a:r>
            <a:r>
              <a:rPr lang="es-ES" sz="2400" dirty="0" err="1">
                <a:latin typeface="Times New Roman" pitchFamily="18" charset="0"/>
              </a:rPr>
              <a:t>trường</a:t>
            </a:r>
            <a:r>
              <a:rPr lang="es-ES" sz="2400" dirty="0">
                <a:latin typeface="Times New Roman" pitchFamily="18" charset="0"/>
              </a:rPr>
              <a:t> </a:t>
            </a:r>
            <a:r>
              <a:rPr lang="es-ES" sz="2400" dirty="0" err="1">
                <a:latin typeface="Times New Roman" pitchFamily="18" charset="0"/>
              </a:rPr>
              <a:t>học</a:t>
            </a:r>
            <a:r>
              <a:rPr lang="es-ES" sz="2400" dirty="0">
                <a:latin typeface="Times New Roman" pitchFamily="18" charset="0"/>
              </a:rPr>
              <a:t>, </a:t>
            </a:r>
            <a:r>
              <a:rPr lang="es-ES" sz="2400" dirty="0" err="1">
                <a:latin typeface="Times New Roman" pitchFamily="18" charset="0"/>
              </a:rPr>
              <a:t>các</a:t>
            </a:r>
            <a:r>
              <a:rPr lang="es-ES" sz="2400" dirty="0">
                <a:latin typeface="Times New Roman" pitchFamily="18" charset="0"/>
              </a:rPr>
              <a:t> </a:t>
            </a:r>
            <a:r>
              <a:rPr lang="es-ES" sz="2400" dirty="0" err="1">
                <a:latin typeface="Times New Roman" pitchFamily="18" charset="0"/>
              </a:rPr>
              <a:t>lớp</a:t>
            </a:r>
            <a:r>
              <a:rPr lang="es-ES" sz="2400" dirty="0">
                <a:latin typeface="Times New Roman" pitchFamily="18" charset="0"/>
              </a:rPr>
              <a:t> </a:t>
            </a:r>
            <a:r>
              <a:rPr lang="es-ES" sz="2400" dirty="0" err="1">
                <a:latin typeface="Times New Roman" pitchFamily="18" charset="0"/>
              </a:rPr>
              <a:t>học</a:t>
            </a:r>
            <a:r>
              <a:rPr lang="es-ES" sz="2400" dirty="0">
                <a:latin typeface="Times New Roman" pitchFamily="18" charset="0"/>
              </a:rPr>
              <a:t> </a:t>
            </a:r>
            <a:r>
              <a:rPr lang="es-ES" sz="2400" dirty="0" err="1">
                <a:latin typeface="Times New Roman" pitchFamily="18" charset="0"/>
              </a:rPr>
              <a:t>mẫu</a:t>
            </a:r>
            <a:r>
              <a:rPr lang="es-ES" sz="2400" dirty="0">
                <a:latin typeface="Times New Roman" pitchFamily="18" charset="0"/>
              </a:rPr>
              <a:t> </a:t>
            </a:r>
            <a:r>
              <a:rPr lang="es-ES" sz="2400" dirty="0" err="1">
                <a:latin typeface="Times New Roman" pitchFamily="18" charset="0"/>
              </a:rPr>
              <a:t>về</a:t>
            </a:r>
            <a:r>
              <a:rPr lang="es-ES" sz="2400" dirty="0">
                <a:latin typeface="Times New Roman" pitchFamily="18" charset="0"/>
              </a:rPr>
              <a:t> </a:t>
            </a:r>
            <a:r>
              <a:rPr lang="es-ES" sz="2400" dirty="0" err="1">
                <a:latin typeface="Times New Roman" pitchFamily="18" charset="0"/>
              </a:rPr>
              <a:t>đảm</a:t>
            </a:r>
            <a:r>
              <a:rPr lang="es-ES" sz="2400" dirty="0">
                <a:latin typeface="Times New Roman" pitchFamily="18" charset="0"/>
              </a:rPr>
              <a:t> </a:t>
            </a:r>
            <a:r>
              <a:rPr lang="es-ES" sz="2400" dirty="0" err="1">
                <a:latin typeface="Times New Roman" pitchFamily="18" charset="0"/>
              </a:rPr>
              <a:t>bảo</a:t>
            </a:r>
            <a:r>
              <a:rPr lang="es-ES" sz="2400" dirty="0">
                <a:latin typeface="Times New Roman" pitchFamily="18" charset="0"/>
              </a:rPr>
              <a:t> ATTP</a:t>
            </a:r>
          </a:p>
          <a:p>
            <a:pPr marL="342900" indent="-342900" algn="just" eaLnBrk="1" hangingPunct="1">
              <a:lnSpc>
                <a:spcPct val="150000"/>
              </a:lnSpc>
              <a:buFont typeface="Arial" pitchFamily="34" charset="0"/>
              <a:buChar char="•"/>
            </a:pPr>
            <a:r>
              <a:rPr lang="es-ES" sz="2400" dirty="0" err="1">
                <a:latin typeface="Times New Roman" pitchFamily="18" charset="0"/>
              </a:rPr>
              <a:t>Chủ</a:t>
            </a:r>
            <a:r>
              <a:rPr lang="es-ES" sz="2400" dirty="0">
                <a:latin typeface="Times New Roman" pitchFamily="18" charset="0"/>
              </a:rPr>
              <a:t> </a:t>
            </a:r>
            <a:r>
              <a:rPr lang="es-ES" sz="2400" dirty="0" err="1">
                <a:latin typeface="Times New Roman" pitchFamily="18" charset="0"/>
              </a:rPr>
              <a:t>động</a:t>
            </a:r>
            <a:r>
              <a:rPr lang="es-ES" sz="2400" dirty="0">
                <a:latin typeface="Times New Roman" pitchFamily="18" charset="0"/>
              </a:rPr>
              <a:t> </a:t>
            </a:r>
            <a:r>
              <a:rPr lang="es-ES" sz="2400" dirty="0" err="1">
                <a:latin typeface="Times New Roman" pitchFamily="18" charset="0"/>
              </a:rPr>
              <a:t>giám</a:t>
            </a:r>
            <a:r>
              <a:rPr lang="es-ES" sz="2400" dirty="0">
                <a:latin typeface="Times New Roman" pitchFamily="18" charset="0"/>
              </a:rPr>
              <a:t> </a:t>
            </a:r>
            <a:r>
              <a:rPr lang="es-ES" sz="2400" dirty="0" err="1">
                <a:latin typeface="Times New Roman" pitchFamily="18" charset="0"/>
              </a:rPr>
              <a:t>sát</a:t>
            </a:r>
            <a:r>
              <a:rPr lang="es-ES" sz="2400" dirty="0">
                <a:latin typeface="Times New Roman" pitchFamily="18" charset="0"/>
              </a:rPr>
              <a:t> </a:t>
            </a:r>
            <a:r>
              <a:rPr lang="es-ES" sz="2400" dirty="0" err="1">
                <a:latin typeface="Times New Roman" pitchFamily="18" charset="0"/>
              </a:rPr>
              <a:t>và</a:t>
            </a:r>
            <a:r>
              <a:rPr lang="es-ES" sz="2400" dirty="0">
                <a:latin typeface="Times New Roman" pitchFamily="18" charset="0"/>
              </a:rPr>
              <a:t> </a:t>
            </a:r>
            <a:r>
              <a:rPr lang="es-ES" sz="2400" dirty="0" err="1">
                <a:latin typeface="Times New Roman" pitchFamily="18" charset="0"/>
              </a:rPr>
              <a:t>kiểm</a:t>
            </a:r>
            <a:r>
              <a:rPr lang="es-ES" sz="2400" dirty="0">
                <a:latin typeface="Times New Roman" pitchFamily="18" charset="0"/>
              </a:rPr>
              <a:t> </a:t>
            </a:r>
            <a:r>
              <a:rPr lang="es-ES" sz="2400" dirty="0" err="1">
                <a:latin typeface="Times New Roman" pitchFamily="18" charset="0"/>
              </a:rPr>
              <a:t>tra</a:t>
            </a:r>
            <a:r>
              <a:rPr lang="es-ES" sz="2400" dirty="0">
                <a:latin typeface="Times New Roman" pitchFamily="18" charset="0"/>
              </a:rPr>
              <a:t> </a:t>
            </a:r>
            <a:r>
              <a:rPr lang="es-ES" sz="2400" dirty="0" err="1">
                <a:latin typeface="Times New Roman" pitchFamily="18" charset="0"/>
              </a:rPr>
              <a:t>công</a:t>
            </a:r>
            <a:r>
              <a:rPr lang="es-ES" sz="2400" dirty="0">
                <a:latin typeface="Times New Roman" pitchFamily="18" charset="0"/>
              </a:rPr>
              <a:t> </a:t>
            </a:r>
            <a:r>
              <a:rPr lang="es-ES" sz="2400" dirty="0" err="1">
                <a:latin typeface="Times New Roman" pitchFamily="18" charset="0"/>
              </a:rPr>
              <a:t>tác</a:t>
            </a:r>
            <a:r>
              <a:rPr lang="es-ES" sz="2400" dirty="0">
                <a:latin typeface="Times New Roman" pitchFamily="18" charset="0"/>
              </a:rPr>
              <a:t> </a:t>
            </a:r>
            <a:r>
              <a:rPr lang="es-ES" sz="2400" dirty="0" err="1">
                <a:latin typeface="Times New Roman" pitchFamily="18" charset="0"/>
              </a:rPr>
              <a:t>đảm</a:t>
            </a:r>
            <a:r>
              <a:rPr lang="es-ES" sz="2400" dirty="0">
                <a:latin typeface="Times New Roman" pitchFamily="18" charset="0"/>
              </a:rPr>
              <a:t> </a:t>
            </a:r>
            <a:r>
              <a:rPr lang="es-ES" sz="2400" dirty="0" err="1">
                <a:latin typeface="Times New Roman" pitchFamily="18" charset="0"/>
              </a:rPr>
              <a:t>bảo</a:t>
            </a:r>
            <a:r>
              <a:rPr lang="es-ES" sz="2400" dirty="0">
                <a:latin typeface="Times New Roman" pitchFamily="18" charset="0"/>
              </a:rPr>
              <a:t> ATTP </a:t>
            </a:r>
            <a:r>
              <a:rPr lang="es-ES" sz="2400" dirty="0" err="1">
                <a:latin typeface="Times New Roman" pitchFamily="18" charset="0"/>
              </a:rPr>
              <a:t>trong</a:t>
            </a:r>
            <a:r>
              <a:rPr lang="es-ES" sz="2400" dirty="0">
                <a:latin typeface="Times New Roman" pitchFamily="18" charset="0"/>
              </a:rPr>
              <a:t> </a:t>
            </a:r>
            <a:r>
              <a:rPr lang="es-ES" sz="2400" dirty="0" err="1">
                <a:latin typeface="Times New Roman" pitchFamily="18" charset="0"/>
              </a:rPr>
              <a:t>phạm</a:t>
            </a:r>
            <a:r>
              <a:rPr lang="es-ES" sz="2400" dirty="0">
                <a:latin typeface="Times New Roman" pitchFamily="18" charset="0"/>
              </a:rPr>
              <a:t> vi </a:t>
            </a:r>
            <a:r>
              <a:rPr lang="es-ES" sz="2400" dirty="0" err="1">
                <a:latin typeface="Times New Roman" pitchFamily="18" charset="0"/>
              </a:rPr>
              <a:t>nhà</a:t>
            </a:r>
            <a:r>
              <a:rPr lang="es-ES" sz="2400" dirty="0">
                <a:latin typeface="Times New Roman" pitchFamily="18" charset="0"/>
              </a:rPr>
              <a:t> </a:t>
            </a:r>
            <a:r>
              <a:rPr lang="es-ES" sz="2400" dirty="0" err="1">
                <a:latin typeface="Times New Roman" pitchFamily="18" charset="0"/>
              </a:rPr>
              <a:t>trường</a:t>
            </a:r>
            <a:endParaRPr lang="en-US" sz="2400" dirty="0">
              <a:latin typeface="Times New Roman" pitchFamily="18" charset="0"/>
            </a:endParaRPr>
          </a:p>
        </p:txBody>
      </p:sp>
      <p:sp>
        <p:nvSpPr>
          <p:cNvPr id="5" name="Rectangle 4"/>
          <p:cNvSpPr/>
          <p:nvPr/>
        </p:nvSpPr>
        <p:spPr>
          <a:xfrm>
            <a:off x="1403648" y="260648"/>
            <a:ext cx="7416824" cy="707886"/>
          </a:xfrm>
          <a:prstGeom prst="rect">
            <a:avLst/>
          </a:prstGeom>
        </p:spPr>
        <p:txBody>
          <a:bodyPr wrap="square">
            <a:spAutoFit/>
          </a:bodyPr>
          <a:lstStyle/>
          <a:p>
            <a:pPr algn="just"/>
            <a:r>
              <a:rPr lang="en-US" sz="2000" b="1" dirty="0" smtClean="0">
                <a:latin typeface="Times New Roman" pitchFamily="18" charset="0"/>
                <a:cs typeface="Times New Roman" pitchFamily="18" charset="0"/>
              </a:rPr>
              <a:t>III. TRÁCH </a:t>
            </a:r>
            <a:r>
              <a:rPr lang="en-US" sz="2000" b="1" dirty="0">
                <a:latin typeface="Times New Roman" pitchFamily="18" charset="0"/>
                <a:cs typeface="Times New Roman" pitchFamily="18" charset="0"/>
              </a:rPr>
              <a:t>NHIỆM CỦA BGH NHÀ TRƯỜNG TRONG CÔNG TÁC QUẢN LÝ AN TOÀN THỰC PHẨM</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6734848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AutoShape 3"/>
          <p:cNvSpPr>
            <a:spLocks noChangeArrowheads="1"/>
          </p:cNvSpPr>
          <p:nvPr/>
        </p:nvSpPr>
        <p:spPr bwMode="ltGray">
          <a:xfrm>
            <a:off x="4331278" y="2024063"/>
            <a:ext cx="3702050" cy="1066800"/>
          </a:xfrm>
          <a:prstGeom prst="roundRect">
            <a:avLst>
              <a:gd name="adj" fmla="val 11921"/>
            </a:avLst>
          </a:prstGeom>
          <a:solidFill>
            <a:schemeClr val="accent5">
              <a:lumMod val="20000"/>
              <a:lumOff val="80000"/>
            </a:schemeClr>
          </a:solidFill>
          <a:ln w="25400">
            <a:solidFill>
              <a:srgbClr val="FEFFFF"/>
            </a:solidFill>
            <a:round/>
            <a:headEnd/>
            <a:tailEnd/>
          </a:ln>
          <a:effectLst>
            <a:outerShdw dist="53882" dir="2700000" algn="ctr" rotWithShape="0">
              <a:srgbClr val="000000">
                <a:alpha val="50000"/>
              </a:srgbClr>
            </a:outerShdw>
          </a:effectLst>
        </p:spPr>
        <p:txBody>
          <a:bodyPr wrap="none" anchor="ctr"/>
          <a:lstStyle/>
          <a:p>
            <a:endParaRPr lang="en-US">
              <a:solidFill>
                <a:srgbClr val="000000"/>
              </a:solidFill>
            </a:endParaRPr>
          </a:p>
        </p:txBody>
      </p:sp>
      <p:pic>
        <p:nvPicPr>
          <p:cNvPr id="12292" name="Picture 4" descr="Picture4"/>
          <p:cNvPicPr>
            <a:picLocks noChangeAspect="1" noChangeArrowheads="1"/>
          </p:cNvPicPr>
          <p:nvPr/>
        </p:nvPicPr>
        <p:blipFill>
          <a:blip r:embed="rId2"/>
          <a:srcRect/>
          <a:stretch>
            <a:fillRect/>
          </a:stretch>
        </p:blipFill>
        <p:spPr bwMode="auto">
          <a:xfrm>
            <a:off x="4406900" y="1884363"/>
            <a:ext cx="792163" cy="673100"/>
          </a:xfrm>
          <a:prstGeom prst="rect">
            <a:avLst/>
          </a:prstGeom>
          <a:noFill/>
        </p:spPr>
      </p:pic>
      <p:sp>
        <p:nvSpPr>
          <p:cNvPr id="12293" name="AutoShape 5"/>
          <p:cNvSpPr>
            <a:spLocks noChangeArrowheads="1"/>
          </p:cNvSpPr>
          <p:nvPr/>
        </p:nvSpPr>
        <p:spPr bwMode="gray">
          <a:xfrm>
            <a:off x="4343400" y="3160713"/>
            <a:ext cx="3702050" cy="1066800"/>
          </a:xfrm>
          <a:prstGeom prst="roundRect">
            <a:avLst>
              <a:gd name="adj" fmla="val 11921"/>
            </a:avLst>
          </a:prstGeom>
          <a:solidFill>
            <a:schemeClr val="accent6">
              <a:lumMod val="20000"/>
              <a:lumOff val="80000"/>
            </a:schemeClr>
          </a:solidFill>
          <a:ln w="25400">
            <a:solidFill>
              <a:srgbClr val="FEFFFF"/>
            </a:solidFill>
            <a:round/>
            <a:headEnd/>
            <a:tailEnd/>
          </a:ln>
          <a:effectLst>
            <a:outerShdw dist="53882" dir="2700000" algn="ctr" rotWithShape="0">
              <a:srgbClr val="000000">
                <a:alpha val="50000"/>
              </a:srgbClr>
            </a:outerShdw>
          </a:effectLst>
        </p:spPr>
        <p:txBody>
          <a:bodyPr wrap="none" anchor="ctr"/>
          <a:lstStyle/>
          <a:p>
            <a:endParaRPr lang="en-US">
              <a:solidFill>
                <a:srgbClr val="000000"/>
              </a:solidFill>
            </a:endParaRPr>
          </a:p>
        </p:txBody>
      </p:sp>
      <p:pic>
        <p:nvPicPr>
          <p:cNvPr id="12294" name="Picture 6" descr="Picture4"/>
          <p:cNvPicPr>
            <a:picLocks noChangeAspect="1" noChangeArrowheads="1"/>
          </p:cNvPicPr>
          <p:nvPr/>
        </p:nvPicPr>
        <p:blipFill>
          <a:blip r:embed="rId2"/>
          <a:srcRect/>
          <a:stretch>
            <a:fillRect/>
          </a:stretch>
        </p:blipFill>
        <p:spPr bwMode="auto">
          <a:xfrm>
            <a:off x="4403725" y="3214688"/>
            <a:ext cx="793750" cy="673100"/>
          </a:xfrm>
          <a:prstGeom prst="rect">
            <a:avLst/>
          </a:prstGeom>
          <a:noFill/>
        </p:spPr>
      </p:pic>
      <p:sp>
        <p:nvSpPr>
          <p:cNvPr id="12295" name="AutoShape 7"/>
          <p:cNvSpPr>
            <a:spLocks noChangeArrowheads="1"/>
          </p:cNvSpPr>
          <p:nvPr/>
        </p:nvSpPr>
        <p:spPr bwMode="gray">
          <a:xfrm>
            <a:off x="4357976" y="4272574"/>
            <a:ext cx="3702050" cy="1066800"/>
          </a:xfrm>
          <a:prstGeom prst="roundRect">
            <a:avLst>
              <a:gd name="adj" fmla="val 11921"/>
            </a:avLst>
          </a:prstGeom>
          <a:solidFill>
            <a:schemeClr val="accent2">
              <a:lumMod val="20000"/>
              <a:lumOff val="80000"/>
            </a:schemeClr>
          </a:solidFill>
          <a:ln w="25400">
            <a:solidFill>
              <a:srgbClr val="FEFFFF"/>
            </a:solidFill>
            <a:round/>
            <a:headEnd/>
            <a:tailEnd/>
          </a:ln>
          <a:effectLst>
            <a:outerShdw dist="53882" dir="2700000" algn="ctr" rotWithShape="0">
              <a:srgbClr val="000000">
                <a:alpha val="50000"/>
              </a:srgbClr>
            </a:outerShdw>
          </a:effectLst>
        </p:spPr>
        <p:txBody>
          <a:bodyPr wrap="none" anchor="ctr"/>
          <a:lstStyle/>
          <a:p>
            <a:endParaRPr lang="en-US">
              <a:solidFill>
                <a:srgbClr val="000000"/>
              </a:solidFill>
            </a:endParaRPr>
          </a:p>
        </p:txBody>
      </p:sp>
      <p:pic>
        <p:nvPicPr>
          <p:cNvPr id="12296" name="Picture 8" descr="Picture4"/>
          <p:cNvPicPr>
            <a:picLocks noChangeAspect="1" noChangeArrowheads="1"/>
          </p:cNvPicPr>
          <p:nvPr/>
        </p:nvPicPr>
        <p:blipFill>
          <a:blip r:embed="rId2"/>
          <a:srcRect/>
          <a:stretch>
            <a:fillRect/>
          </a:stretch>
        </p:blipFill>
        <p:spPr bwMode="auto">
          <a:xfrm>
            <a:off x="4402138" y="4538663"/>
            <a:ext cx="792162" cy="673100"/>
          </a:xfrm>
          <a:prstGeom prst="rect">
            <a:avLst/>
          </a:prstGeom>
          <a:noFill/>
        </p:spPr>
      </p:pic>
      <p:grpSp>
        <p:nvGrpSpPr>
          <p:cNvPr id="12297" name="Group 9"/>
          <p:cNvGrpSpPr>
            <a:grpSpLocks/>
          </p:cNvGrpSpPr>
          <p:nvPr/>
        </p:nvGrpSpPr>
        <p:grpSpPr bwMode="auto">
          <a:xfrm>
            <a:off x="576262" y="386597"/>
            <a:ext cx="2437391" cy="2051803"/>
            <a:chOff x="2457" y="2000"/>
            <a:chExt cx="901" cy="888"/>
          </a:xfrm>
        </p:grpSpPr>
        <p:pic>
          <p:nvPicPr>
            <p:cNvPr id="12298" name="Picture 10" descr="circuler_1"/>
            <p:cNvPicPr>
              <a:picLocks noChangeAspect="1" noChangeArrowheads="1"/>
            </p:cNvPicPr>
            <p:nvPr/>
          </p:nvPicPr>
          <p:blipFill>
            <a:blip r:embed="rId3"/>
            <a:srcRect/>
            <a:stretch>
              <a:fillRect/>
            </a:stretch>
          </p:blipFill>
          <p:spPr bwMode="ltGray">
            <a:xfrm>
              <a:off x="2457" y="2000"/>
              <a:ext cx="901" cy="886"/>
            </a:xfrm>
            <a:prstGeom prst="rect">
              <a:avLst/>
            </a:prstGeom>
            <a:noFill/>
          </p:spPr>
        </p:pic>
        <p:sp>
          <p:nvSpPr>
            <p:cNvPr id="12299" name="Oval 11"/>
            <p:cNvSpPr>
              <a:spLocks noChangeArrowheads="1"/>
            </p:cNvSpPr>
            <p:nvPr/>
          </p:nvSpPr>
          <p:spPr bwMode="ltGray">
            <a:xfrm>
              <a:off x="2457" y="2000"/>
              <a:ext cx="895" cy="888"/>
            </a:xfrm>
            <a:prstGeom prst="ellipse">
              <a:avLst/>
            </a:prstGeom>
            <a:gradFill rotWithShape="1">
              <a:gsLst>
                <a:gs pos="0">
                  <a:srgbClr val="F8F8F8">
                    <a:gamma/>
                    <a:shade val="26275"/>
                    <a:invGamma/>
                    <a:alpha val="89999"/>
                  </a:srgbClr>
                </a:gs>
                <a:gs pos="50000">
                  <a:srgbClr val="F8F8F8">
                    <a:alpha val="45000"/>
                  </a:srgbClr>
                </a:gs>
                <a:gs pos="100000">
                  <a:srgbClr val="F8F8F8">
                    <a:gamma/>
                    <a:shade val="26275"/>
                    <a:invGamma/>
                    <a:alpha val="89999"/>
                  </a:srgbClr>
                </a:gs>
              </a:gsLst>
              <a:lin ang="5400000" scaled="1"/>
            </a:gradFill>
            <a:ln w="9525" algn="ctr">
              <a:noFill/>
              <a:round/>
              <a:headEnd/>
              <a:tailEnd/>
            </a:ln>
            <a:effectLst/>
          </p:spPr>
          <p:txBody>
            <a:bodyPr wrap="none" anchor="ctr"/>
            <a:lstStyle/>
            <a:p>
              <a:endParaRPr lang="en-US">
                <a:solidFill>
                  <a:srgbClr val="000000"/>
                </a:solidFill>
              </a:endParaRPr>
            </a:p>
          </p:txBody>
        </p:sp>
        <p:sp>
          <p:nvSpPr>
            <p:cNvPr id="12300" name="Freeform 12"/>
            <p:cNvSpPr>
              <a:spLocks/>
            </p:cNvSpPr>
            <p:nvPr/>
          </p:nvSpPr>
          <p:spPr bwMode="ltGray">
            <a:xfrm>
              <a:off x="2550" y="2018"/>
              <a:ext cx="703" cy="308"/>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DDDDDD"/>
                </a:gs>
              </a:gsLst>
              <a:lin ang="5400000" scaled="1"/>
            </a:gradFill>
            <a:ln w="0">
              <a:noFill/>
              <a:prstDash val="solid"/>
              <a:round/>
              <a:headEnd/>
              <a:tailEnd/>
            </a:ln>
          </p:spPr>
          <p:txBody>
            <a:bodyPr/>
            <a:lstStyle/>
            <a:p>
              <a:endParaRPr lang="en-US">
                <a:solidFill>
                  <a:srgbClr val="000000"/>
                </a:solidFill>
              </a:endParaRPr>
            </a:p>
          </p:txBody>
        </p:sp>
        <p:grpSp>
          <p:nvGrpSpPr>
            <p:cNvPr id="12301" name="Group 13"/>
            <p:cNvGrpSpPr>
              <a:grpSpLocks/>
            </p:cNvGrpSpPr>
            <p:nvPr/>
          </p:nvGrpSpPr>
          <p:grpSpPr bwMode="auto">
            <a:xfrm rot="-1297425" flipH="1" flipV="1">
              <a:off x="2525" y="2693"/>
              <a:ext cx="781" cy="188"/>
              <a:chOff x="2532" y="1051"/>
              <a:chExt cx="893" cy="246"/>
            </a:xfrm>
          </p:grpSpPr>
          <p:grpSp>
            <p:nvGrpSpPr>
              <p:cNvPr id="12302" name="Group 14"/>
              <p:cNvGrpSpPr>
                <a:grpSpLocks/>
              </p:cNvGrpSpPr>
              <p:nvPr/>
            </p:nvGrpSpPr>
            <p:grpSpPr bwMode="auto">
              <a:xfrm>
                <a:off x="2532" y="1051"/>
                <a:ext cx="743" cy="185"/>
                <a:chOff x="1565" y="2568"/>
                <a:chExt cx="1118" cy="279"/>
              </a:xfrm>
            </p:grpSpPr>
            <p:sp>
              <p:nvSpPr>
                <p:cNvPr id="12303" name="AutoShape 15"/>
                <p:cNvSpPr>
                  <a:spLocks noChangeArrowheads="1"/>
                </p:cNvSpPr>
                <p:nvPr/>
              </p:nvSpPr>
              <p:spPr bwMode="ltGray">
                <a:xfrm rot="5263130">
                  <a:off x="1859"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sp>
              <p:nvSpPr>
                <p:cNvPr id="12304" name="AutoShape 16"/>
                <p:cNvSpPr>
                  <a:spLocks noChangeArrowheads="1"/>
                </p:cNvSpPr>
                <p:nvPr/>
              </p:nvSpPr>
              <p:spPr bwMode="ltGray">
                <a:xfrm rot="6078281">
                  <a:off x="1995"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sp>
              <p:nvSpPr>
                <p:cNvPr id="12305" name="AutoShape 17"/>
                <p:cNvSpPr>
                  <a:spLocks noChangeArrowheads="1"/>
                </p:cNvSpPr>
                <p:nvPr/>
              </p:nvSpPr>
              <p:spPr bwMode="ltGray">
                <a:xfrm rot="6373927">
                  <a:off x="2071" y="229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sp>
              <p:nvSpPr>
                <p:cNvPr id="12306" name="AutoShape 18"/>
                <p:cNvSpPr>
                  <a:spLocks noChangeArrowheads="1"/>
                </p:cNvSpPr>
                <p:nvPr/>
              </p:nvSpPr>
              <p:spPr bwMode="ltGray">
                <a:xfrm rot="6906312">
                  <a:off x="2161" y="232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grpSp>
          <p:grpSp>
            <p:nvGrpSpPr>
              <p:cNvPr id="12307" name="Group 19"/>
              <p:cNvGrpSpPr>
                <a:grpSpLocks/>
              </p:cNvGrpSpPr>
              <p:nvPr/>
            </p:nvGrpSpPr>
            <p:grpSpPr bwMode="auto">
              <a:xfrm rot="1353540">
                <a:off x="2682" y="1111"/>
                <a:ext cx="743" cy="186"/>
                <a:chOff x="1565" y="2568"/>
                <a:chExt cx="1118" cy="279"/>
              </a:xfrm>
            </p:grpSpPr>
            <p:sp>
              <p:nvSpPr>
                <p:cNvPr id="12308" name="AutoShape 20"/>
                <p:cNvSpPr>
                  <a:spLocks noChangeArrowheads="1"/>
                </p:cNvSpPr>
                <p:nvPr/>
              </p:nvSpPr>
              <p:spPr bwMode="ltGray">
                <a:xfrm rot="5263130">
                  <a:off x="1859"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sp>
              <p:nvSpPr>
                <p:cNvPr id="12309" name="AutoShape 21"/>
                <p:cNvSpPr>
                  <a:spLocks noChangeArrowheads="1"/>
                </p:cNvSpPr>
                <p:nvPr/>
              </p:nvSpPr>
              <p:spPr bwMode="ltGray">
                <a:xfrm rot="6078281">
                  <a:off x="1995"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sp>
              <p:nvSpPr>
                <p:cNvPr id="12310" name="AutoShape 22"/>
                <p:cNvSpPr>
                  <a:spLocks noChangeArrowheads="1"/>
                </p:cNvSpPr>
                <p:nvPr/>
              </p:nvSpPr>
              <p:spPr bwMode="ltGray">
                <a:xfrm rot="6373927">
                  <a:off x="2071" y="229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sp>
              <p:nvSpPr>
                <p:cNvPr id="12311" name="AutoShape 23"/>
                <p:cNvSpPr>
                  <a:spLocks noChangeArrowheads="1"/>
                </p:cNvSpPr>
                <p:nvPr/>
              </p:nvSpPr>
              <p:spPr bwMode="ltGray">
                <a:xfrm rot="6906312">
                  <a:off x="2161" y="232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grpSp>
        </p:grpSp>
      </p:grpSp>
      <p:grpSp>
        <p:nvGrpSpPr>
          <p:cNvPr id="12312" name="Group 24"/>
          <p:cNvGrpSpPr>
            <a:grpSpLocks/>
          </p:cNvGrpSpPr>
          <p:nvPr/>
        </p:nvGrpSpPr>
        <p:grpSpPr bwMode="auto">
          <a:xfrm>
            <a:off x="576262" y="3541712"/>
            <a:ext cx="2498726" cy="2239963"/>
            <a:chOff x="2457" y="2000"/>
            <a:chExt cx="901" cy="888"/>
          </a:xfrm>
        </p:grpSpPr>
        <p:pic>
          <p:nvPicPr>
            <p:cNvPr id="12313" name="Picture 25" descr="circuler_1"/>
            <p:cNvPicPr>
              <a:picLocks noChangeAspect="1" noChangeArrowheads="1"/>
            </p:cNvPicPr>
            <p:nvPr/>
          </p:nvPicPr>
          <p:blipFill>
            <a:blip r:embed="rId3"/>
            <a:srcRect/>
            <a:stretch>
              <a:fillRect/>
            </a:stretch>
          </p:blipFill>
          <p:spPr bwMode="ltGray">
            <a:xfrm>
              <a:off x="2457" y="2000"/>
              <a:ext cx="901" cy="886"/>
            </a:xfrm>
            <a:prstGeom prst="rect">
              <a:avLst/>
            </a:prstGeom>
            <a:noFill/>
          </p:spPr>
        </p:pic>
        <p:sp>
          <p:nvSpPr>
            <p:cNvPr id="12314" name="Oval 26"/>
            <p:cNvSpPr>
              <a:spLocks noChangeArrowheads="1"/>
            </p:cNvSpPr>
            <p:nvPr/>
          </p:nvSpPr>
          <p:spPr bwMode="ltGray">
            <a:xfrm>
              <a:off x="2457" y="2000"/>
              <a:ext cx="895" cy="888"/>
            </a:xfrm>
            <a:prstGeom prst="ellipse">
              <a:avLst/>
            </a:prstGeom>
            <a:gradFill rotWithShape="1">
              <a:gsLst>
                <a:gs pos="0">
                  <a:srgbClr val="F8F8F8">
                    <a:gamma/>
                    <a:shade val="26275"/>
                    <a:invGamma/>
                    <a:alpha val="89999"/>
                  </a:srgbClr>
                </a:gs>
                <a:gs pos="50000">
                  <a:srgbClr val="F8F8F8">
                    <a:alpha val="45000"/>
                  </a:srgbClr>
                </a:gs>
                <a:gs pos="100000">
                  <a:srgbClr val="F8F8F8">
                    <a:gamma/>
                    <a:shade val="26275"/>
                    <a:invGamma/>
                    <a:alpha val="89999"/>
                  </a:srgbClr>
                </a:gs>
              </a:gsLst>
              <a:lin ang="5400000" scaled="1"/>
            </a:gradFill>
            <a:ln w="9525" algn="ctr">
              <a:noFill/>
              <a:round/>
              <a:headEnd/>
              <a:tailEnd/>
            </a:ln>
            <a:effectLst/>
          </p:spPr>
          <p:txBody>
            <a:bodyPr wrap="none" anchor="ctr"/>
            <a:lstStyle/>
            <a:p>
              <a:endParaRPr lang="en-US">
                <a:solidFill>
                  <a:srgbClr val="000000"/>
                </a:solidFill>
              </a:endParaRPr>
            </a:p>
          </p:txBody>
        </p:sp>
        <p:sp>
          <p:nvSpPr>
            <p:cNvPr id="12315" name="Freeform 27"/>
            <p:cNvSpPr>
              <a:spLocks/>
            </p:cNvSpPr>
            <p:nvPr/>
          </p:nvSpPr>
          <p:spPr bwMode="ltGray">
            <a:xfrm>
              <a:off x="2550" y="2018"/>
              <a:ext cx="703" cy="308"/>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FFFFF"/>
                </a:gs>
                <a:gs pos="100000">
                  <a:srgbClr val="DDDDDD"/>
                </a:gs>
              </a:gsLst>
              <a:lin ang="5400000" scaled="1"/>
            </a:gradFill>
            <a:ln w="0">
              <a:noFill/>
              <a:prstDash val="solid"/>
              <a:round/>
              <a:headEnd/>
              <a:tailEnd/>
            </a:ln>
          </p:spPr>
          <p:txBody>
            <a:bodyPr/>
            <a:lstStyle/>
            <a:p>
              <a:endParaRPr lang="en-US">
                <a:solidFill>
                  <a:srgbClr val="000000"/>
                </a:solidFill>
              </a:endParaRPr>
            </a:p>
          </p:txBody>
        </p:sp>
        <p:grpSp>
          <p:nvGrpSpPr>
            <p:cNvPr id="12316" name="Group 28"/>
            <p:cNvGrpSpPr>
              <a:grpSpLocks/>
            </p:cNvGrpSpPr>
            <p:nvPr/>
          </p:nvGrpSpPr>
          <p:grpSpPr bwMode="auto">
            <a:xfrm rot="-1297425" flipH="1" flipV="1">
              <a:off x="2525" y="2693"/>
              <a:ext cx="781" cy="188"/>
              <a:chOff x="2532" y="1051"/>
              <a:chExt cx="893" cy="246"/>
            </a:xfrm>
          </p:grpSpPr>
          <p:grpSp>
            <p:nvGrpSpPr>
              <p:cNvPr id="12317" name="Group 29"/>
              <p:cNvGrpSpPr>
                <a:grpSpLocks/>
              </p:cNvGrpSpPr>
              <p:nvPr/>
            </p:nvGrpSpPr>
            <p:grpSpPr bwMode="auto">
              <a:xfrm>
                <a:off x="2532" y="1051"/>
                <a:ext cx="743" cy="185"/>
                <a:chOff x="1565" y="2568"/>
                <a:chExt cx="1118" cy="279"/>
              </a:xfrm>
            </p:grpSpPr>
            <p:sp>
              <p:nvSpPr>
                <p:cNvPr id="12318" name="AutoShape 30"/>
                <p:cNvSpPr>
                  <a:spLocks noChangeArrowheads="1"/>
                </p:cNvSpPr>
                <p:nvPr/>
              </p:nvSpPr>
              <p:spPr bwMode="ltGray">
                <a:xfrm rot="5263130">
                  <a:off x="1859"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sp>
              <p:nvSpPr>
                <p:cNvPr id="12319" name="AutoShape 31"/>
                <p:cNvSpPr>
                  <a:spLocks noChangeArrowheads="1"/>
                </p:cNvSpPr>
                <p:nvPr/>
              </p:nvSpPr>
              <p:spPr bwMode="ltGray">
                <a:xfrm rot="6078281">
                  <a:off x="1995"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sp>
              <p:nvSpPr>
                <p:cNvPr id="12320" name="AutoShape 32"/>
                <p:cNvSpPr>
                  <a:spLocks noChangeArrowheads="1"/>
                </p:cNvSpPr>
                <p:nvPr/>
              </p:nvSpPr>
              <p:spPr bwMode="ltGray">
                <a:xfrm rot="6373927">
                  <a:off x="2071" y="229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sp>
              <p:nvSpPr>
                <p:cNvPr id="12321" name="AutoShape 33"/>
                <p:cNvSpPr>
                  <a:spLocks noChangeArrowheads="1"/>
                </p:cNvSpPr>
                <p:nvPr/>
              </p:nvSpPr>
              <p:spPr bwMode="ltGray">
                <a:xfrm rot="6906312">
                  <a:off x="2161" y="232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grpSp>
          <p:grpSp>
            <p:nvGrpSpPr>
              <p:cNvPr id="12322" name="Group 34"/>
              <p:cNvGrpSpPr>
                <a:grpSpLocks/>
              </p:cNvGrpSpPr>
              <p:nvPr/>
            </p:nvGrpSpPr>
            <p:grpSpPr bwMode="auto">
              <a:xfrm rot="1353540">
                <a:off x="2682" y="1111"/>
                <a:ext cx="743" cy="186"/>
                <a:chOff x="1565" y="2568"/>
                <a:chExt cx="1118" cy="279"/>
              </a:xfrm>
            </p:grpSpPr>
            <p:sp>
              <p:nvSpPr>
                <p:cNvPr id="12323" name="AutoShape 35"/>
                <p:cNvSpPr>
                  <a:spLocks noChangeArrowheads="1"/>
                </p:cNvSpPr>
                <p:nvPr/>
              </p:nvSpPr>
              <p:spPr bwMode="ltGray">
                <a:xfrm rot="5263130">
                  <a:off x="1859"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sp>
              <p:nvSpPr>
                <p:cNvPr id="12324" name="AutoShape 36"/>
                <p:cNvSpPr>
                  <a:spLocks noChangeArrowheads="1"/>
                </p:cNvSpPr>
                <p:nvPr/>
              </p:nvSpPr>
              <p:spPr bwMode="ltGray">
                <a:xfrm rot="6078281">
                  <a:off x="1995" y="2274"/>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sp>
              <p:nvSpPr>
                <p:cNvPr id="12325" name="AutoShape 37"/>
                <p:cNvSpPr>
                  <a:spLocks noChangeArrowheads="1"/>
                </p:cNvSpPr>
                <p:nvPr/>
              </p:nvSpPr>
              <p:spPr bwMode="ltGray">
                <a:xfrm rot="6373927">
                  <a:off x="2071" y="229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sp>
              <p:nvSpPr>
                <p:cNvPr id="12326" name="AutoShape 38"/>
                <p:cNvSpPr>
                  <a:spLocks noChangeArrowheads="1"/>
                </p:cNvSpPr>
                <p:nvPr/>
              </p:nvSpPr>
              <p:spPr bwMode="ltGray">
                <a:xfrm rot="6906312">
                  <a:off x="2161" y="2326"/>
                  <a:ext cx="227" cy="816"/>
                </a:xfrm>
                <a:prstGeom prst="moon">
                  <a:avLst>
                    <a:gd name="adj" fmla="val 49773"/>
                  </a:avLst>
                </a:prstGeom>
                <a:solidFill>
                  <a:srgbClr val="F8F8F8">
                    <a:alpha val="3999"/>
                  </a:srgbClr>
                </a:solidFill>
                <a:ln w="9525">
                  <a:noFill/>
                  <a:miter lim="800000"/>
                  <a:headEnd/>
                  <a:tailEnd/>
                </a:ln>
                <a:effectLst/>
              </p:spPr>
              <p:txBody>
                <a:bodyPr wrap="none" anchor="ctr"/>
                <a:lstStyle/>
                <a:p>
                  <a:endParaRPr lang="en-US">
                    <a:solidFill>
                      <a:srgbClr val="000000"/>
                    </a:solidFill>
                  </a:endParaRPr>
                </a:p>
              </p:txBody>
            </p:sp>
          </p:grpSp>
        </p:grpSp>
      </p:grpSp>
      <p:sp>
        <p:nvSpPr>
          <p:cNvPr id="12327" name="Rectangle 39"/>
          <p:cNvSpPr>
            <a:spLocks noChangeArrowheads="1"/>
          </p:cNvSpPr>
          <p:nvPr/>
        </p:nvSpPr>
        <p:spPr bwMode="black">
          <a:xfrm>
            <a:off x="4545806" y="3093948"/>
            <a:ext cx="3425825" cy="1200329"/>
          </a:xfrm>
          <a:prstGeom prst="rect">
            <a:avLst/>
          </a:prstGeom>
          <a:noFill/>
          <a:ln w="9525">
            <a:noFill/>
            <a:miter lim="800000"/>
            <a:headEnd/>
            <a:tailEnd/>
          </a:ln>
          <a:effectLst/>
        </p:spPr>
        <p:txBody>
          <a:bodyPr>
            <a:spAutoFit/>
          </a:bodyPr>
          <a:lstStyle/>
          <a:p>
            <a:pPr algn="ctr">
              <a:lnSpc>
                <a:spcPct val="120000"/>
              </a:lnSpc>
            </a:pPr>
            <a:r>
              <a:rPr lang="en-US" sz="2000" smtClean="0">
                <a:solidFill>
                  <a:srgbClr val="000000"/>
                </a:solidFill>
                <a:latin typeface="Times New Roman" panose="02020603050405020304" pitchFamily="18" charset="0"/>
                <a:cs typeface="Times New Roman" panose="02020603050405020304" pitchFamily="18" charset="0"/>
              </a:rPr>
              <a:t>Có lịch phân công KTGS BATT, biên bản làm việc với CSSX định kỳ, đột xuất</a:t>
            </a:r>
            <a:endParaRPr lang="en-US" sz="2000" dirty="0">
              <a:solidFill>
                <a:srgbClr val="000000"/>
              </a:solidFill>
              <a:latin typeface="Times New Roman" panose="02020603050405020304" pitchFamily="18" charset="0"/>
              <a:cs typeface="Times New Roman" panose="02020603050405020304" pitchFamily="18" charset="0"/>
            </a:endParaRPr>
          </a:p>
        </p:txBody>
      </p:sp>
      <p:sp>
        <p:nvSpPr>
          <p:cNvPr id="12328" name="Rectangle 40"/>
          <p:cNvSpPr>
            <a:spLocks noChangeArrowheads="1"/>
          </p:cNvSpPr>
          <p:nvPr/>
        </p:nvSpPr>
        <p:spPr bwMode="black">
          <a:xfrm>
            <a:off x="4475163" y="2097087"/>
            <a:ext cx="3567112" cy="830997"/>
          </a:xfrm>
          <a:prstGeom prst="rect">
            <a:avLst/>
          </a:prstGeom>
          <a:noFill/>
          <a:ln w="9525">
            <a:noFill/>
            <a:miter lim="800000"/>
            <a:headEnd/>
            <a:tailEnd/>
          </a:ln>
          <a:effectLst/>
        </p:spPr>
        <p:txBody>
          <a:bodyPr wrap="square">
            <a:spAutoFit/>
          </a:bodyPr>
          <a:lstStyle/>
          <a:p>
            <a:pPr algn="ctr">
              <a:lnSpc>
                <a:spcPct val="120000"/>
              </a:lnSpc>
            </a:pPr>
            <a:r>
              <a:rPr lang="en-US" sz="2000" err="1">
                <a:solidFill>
                  <a:srgbClr val="000000"/>
                </a:solidFill>
                <a:latin typeface="Times New Roman" panose="02020603050405020304" pitchFamily="18" charset="0"/>
                <a:cs typeface="Times New Roman" panose="02020603050405020304" pitchFamily="18" charset="0"/>
              </a:rPr>
              <a:t>Có</a:t>
            </a:r>
            <a:r>
              <a:rPr lang="en-US" sz="2000">
                <a:solidFill>
                  <a:srgbClr val="000000"/>
                </a:solidFill>
                <a:latin typeface="Times New Roman" panose="02020603050405020304" pitchFamily="18" charset="0"/>
                <a:cs typeface="Times New Roman" panose="02020603050405020304" pitchFamily="18" charset="0"/>
              </a:rPr>
              <a:t> </a:t>
            </a:r>
            <a:r>
              <a:rPr lang="en-US" sz="2000" smtClean="0">
                <a:solidFill>
                  <a:srgbClr val="000000"/>
                </a:solidFill>
                <a:latin typeface="Times New Roman" panose="02020603050405020304" pitchFamily="18" charset="0"/>
                <a:cs typeface="Times New Roman" panose="02020603050405020304" pitchFamily="18" charset="0"/>
              </a:rPr>
              <a:t>sổ theo dõi nguồn gốc nguyên liệu thực phẩm</a:t>
            </a:r>
            <a:endParaRPr lang="en-US" sz="2000" dirty="0">
              <a:solidFill>
                <a:srgbClr val="000000"/>
              </a:solidFill>
              <a:latin typeface="Times New Roman" panose="02020603050405020304" pitchFamily="18" charset="0"/>
              <a:cs typeface="Times New Roman" panose="02020603050405020304" pitchFamily="18" charset="0"/>
            </a:endParaRPr>
          </a:p>
        </p:txBody>
      </p:sp>
      <p:sp>
        <p:nvSpPr>
          <p:cNvPr id="12329" name="Rectangle 41"/>
          <p:cNvSpPr>
            <a:spLocks noChangeArrowheads="1"/>
          </p:cNvSpPr>
          <p:nvPr/>
        </p:nvSpPr>
        <p:spPr bwMode="black">
          <a:xfrm>
            <a:off x="4502872" y="4392379"/>
            <a:ext cx="3425825" cy="830997"/>
          </a:xfrm>
          <a:prstGeom prst="rect">
            <a:avLst/>
          </a:prstGeom>
          <a:noFill/>
          <a:ln w="9525">
            <a:noFill/>
            <a:miter lim="800000"/>
            <a:headEnd/>
            <a:tailEnd/>
          </a:ln>
          <a:effectLst/>
        </p:spPr>
        <p:txBody>
          <a:bodyPr>
            <a:spAutoFit/>
          </a:bodyPr>
          <a:lstStyle/>
          <a:p>
            <a:pPr algn="ctr">
              <a:lnSpc>
                <a:spcPct val="120000"/>
              </a:lnSpc>
            </a:pPr>
            <a:r>
              <a:rPr lang="en-US" sz="2000" dirty="0" err="1" smtClean="0">
                <a:solidFill>
                  <a:srgbClr val="000000"/>
                </a:solidFill>
                <a:latin typeface="Times New Roman" panose="02020603050405020304" pitchFamily="18" charset="0"/>
                <a:cs typeface="Times New Roman" panose="02020603050405020304" pitchFamily="18" charset="0"/>
              </a:rPr>
              <a:t>Xây</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dựng</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phương</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án</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xử</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lý</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khắc</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phục</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sự</a:t>
            </a:r>
            <a:r>
              <a:rPr lang="en-US" sz="2000" dirty="0" smtClean="0">
                <a:solidFill>
                  <a:srgbClr val="000000"/>
                </a:solidFill>
                <a:latin typeface="Times New Roman" panose="02020603050405020304" pitchFamily="18" charset="0"/>
                <a:cs typeface="Times New Roman" panose="02020603050405020304" pitchFamily="18" charset="0"/>
              </a:rPr>
              <a:t> </a:t>
            </a:r>
            <a:r>
              <a:rPr lang="en-US" sz="2000" dirty="0" err="1" smtClean="0">
                <a:solidFill>
                  <a:srgbClr val="000000"/>
                </a:solidFill>
                <a:latin typeface="Times New Roman" panose="02020603050405020304" pitchFamily="18" charset="0"/>
                <a:cs typeface="Times New Roman" panose="02020603050405020304" pitchFamily="18" charset="0"/>
              </a:rPr>
              <a:t>cố</a:t>
            </a:r>
            <a:r>
              <a:rPr lang="en-US" sz="2000" dirty="0" smtClean="0">
                <a:solidFill>
                  <a:srgbClr val="000000"/>
                </a:solidFill>
                <a:latin typeface="Times New Roman" panose="02020603050405020304" pitchFamily="18" charset="0"/>
                <a:cs typeface="Times New Roman" panose="02020603050405020304" pitchFamily="18" charset="0"/>
              </a:rPr>
              <a:t> ATTP</a:t>
            </a:r>
            <a:endParaRPr lang="en-US" sz="2000" dirty="0">
              <a:solidFill>
                <a:srgbClr val="000000"/>
              </a:solidFill>
              <a:latin typeface="Times New Roman" panose="02020603050405020304" pitchFamily="18" charset="0"/>
              <a:cs typeface="Times New Roman" panose="02020603050405020304" pitchFamily="18" charset="0"/>
            </a:endParaRPr>
          </a:p>
        </p:txBody>
      </p:sp>
      <p:sp>
        <p:nvSpPr>
          <p:cNvPr id="12330" name="Text Box 42"/>
          <p:cNvSpPr txBox="1">
            <a:spLocks noChangeArrowheads="1"/>
          </p:cNvSpPr>
          <p:nvPr/>
        </p:nvSpPr>
        <p:spPr bwMode="auto">
          <a:xfrm>
            <a:off x="944326" y="870733"/>
            <a:ext cx="1905000" cy="1015663"/>
          </a:xfrm>
          <a:prstGeom prst="rect">
            <a:avLst/>
          </a:prstGeom>
          <a:noFill/>
          <a:ln w="9525">
            <a:noFill/>
            <a:miter lim="800000"/>
            <a:headEnd/>
            <a:tailEnd/>
          </a:ln>
          <a:effectLst/>
        </p:spPr>
        <p:txBody>
          <a:bodyPr>
            <a:spAutoFit/>
          </a:bodyPr>
          <a:lstStyle/>
          <a:p>
            <a:pPr algn="ctr">
              <a:spcBef>
                <a:spcPct val="50000"/>
              </a:spcBef>
            </a:pPr>
            <a:r>
              <a:rPr lang="en-US" sz="2000" b="1" smtClean="0">
                <a:solidFill>
                  <a:srgbClr val="000000"/>
                </a:solidFill>
                <a:latin typeface="Times New Roman" panose="02020603050405020304" pitchFamily="18" charset="0"/>
                <a:cs typeface="Times New Roman" panose="02020603050405020304" pitchFamily="18" charset="0"/>
              </a:rPr>
              <a:t>Các hoạt động cần thực hiện tại nhà trường</a:t>
            </a:r>
            <a:endParaRPr lang="en-US" sz="2000" b="1" dirty="0">
              <a:solidFill>
                <a:srgbClr val="000000"/>
              </a:solidFill>
              <a:latin typeface="Times New Roman" panose="02020603050405020304" pitchFamily="18" charset="0"/>
              <a:cs typeface="Times New Roman" panose="02020603050405020304" pitchFamily="18" charset="0"/>
            </a:endParaRPr>
          </a:p>
        </p:txBody>
      </p:sp>
      <p:sp>
        <p:nvSpPr>
          <p:cNvPr id="12331" name="Text Box 43"/>
          <p:cNvSpPr txBox="1">
            <a:spLocks noChangeArrowheads="1"/>
          </p:cNvSpPr>
          <p:nvPr/>
        </p:nvSpPr>
        <p:spPr bwMode="auto">
          <a:xfrm>
            <a:off x="888398" y="4151339"/>
            <a:ext cx="1905000" cy="1015663"/>
          </a:xfrm>
          <a:prstGeom prst="rect">
            <a:avLst/>
          </a:prstGeom>
          <a:noFill/>
          <a:ln w="9525">
            <a:noFill/>
            <a:miter lim="800000"/>
            <a:headEnd/>
            <a:tailEnd/>
          </a:ln>
          <a:effectLst/>
        </p:spPr>
        <p:txBody>
          <a:bodyPr>
            <a:spAutoFit/>
          </a:bodyPr>
          <a:lstStyle/>
          <a:p>
            <a:pPr algn="ctr">
              <a:spcBef>
                <a:spcPct val="50000"/>
              </a:spcBef>
            </a:pPr>
            <a:r>
              <a:rPr lang="en-US" sz="2000" b="1">
                <a:solidFill>
                  <a:srgbClr val="000000"/>
                </a:solidFill>
                <a:latin typeface="Times New Roman" panose="02020603050405020304" pitchFamily="18" charset="0"/>
                <a:cs typeface="Times New Roman" panose="02020603050405020304" pitchFamily="18" charset="0"/>
              </a:rPr>
              <a:t>Các hoạt động cần thực hiện tại nhà trường</a:t>
            </a:r>
            <a:endParaRPr lang="en-US" sz="2000" b="1" dirty="0">
              <a:solidFill>
                <a:srgbClr val="000000"/>
              </a:solidFill>
              <a:latin typeface="Times New Roman" panose="02020603050405020304" pitchFamily="18" charset="0"/>
              <a:cs typeface="Times New Roman" panose="02020603050405020304" pitchFamily="18" charset="0"/>
            </a:endParaRPr>
          </a:p>
        </p:txBody>
      </p:sp>
      <p:sp>
        <p:nvSpPr>
          <p:cNvPr id="12332" name="Freeform 44"/>
          <p:cNvSpPr>
            <a:spLocks/>
          </p:cNvSpPr>
          <p:nvPr/>
        </p:nvSpPr>
        <p:spPr bwMode="gray">
          <a:xfrm rot="16200000">
            <a:off x="3297799" y="3485798"/>
            <a:ext cx="1040061" cy="979559"/>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chemeClr val="tx2">
              <a:alpha val="50000"/>
            </a:schemeClr>
          </a:solidFill>
          <a:ln w="9525" cap="flat" cmpd="sng">
            <a:noFill/>
            <a:prstDash val="solid"/>
            <a:round/>
            <a:headEnd type="none" w="med" len="med"/>
            <a:tailEnd type="none" w="med" len="med"/>
          </a:ln>
          <a:effectLst/>
        </p:spPr>
        <p:txBody>
          <a:bodyPr wrap="none" anchor="ctr"/>
          <a:lstStyle/>
          <a:p>
            <a:endParaRPr lang="en-US">
              <a:solidFill>
                <a:srgbClr val="000000"/>
              </a:solidFill>
            </a:endParaRPr>
          </a:p>
        </p:txBody>
      </p:sp>
      <p:sp>
        <p:nvSpPr>
          <p:cNvPr id="12333" name="Freeform 45"/>
          <p:cNvSpPr>
            <a:spLocks/>
          </p:cNvSpPr>
          <p:nvPr/>
        </p:nvSpPr>
        <p:spPr bwMode="gray">
          <a:xfrm rot="16200000">
            <a:off x="3696494" y="4187079"/>
            <a:ext cx="314325" cy="1096963"/>
          </a:xfrm>
          <a:custGeom>
            <a:avLst/>
            <a:gdLst/>
            <a:ahLst/>
            <a:cxnLst>
              <a:cxn ang="0">
                <a:pos x="37" y="1"/>
              </a:cxn>
              <a:cxn ang="0">
                <a:pos x="45" y="472"/>
              </a:cxn>
              <a:cxn ang="0">
                <a:pos x="0" y="474"/>
              </a:cxn>
              <a:cxn ang="0">
                <a:pos x="72" y="604"/>
              </a:cxn>
              <a:cxn ang="0">
                <a:pos x="142" y="474"/>
              </a:cxn>
              <a:cxn ang="0">
                <a:pos x="100" y="474"/>
              </a:cxn>
              <a:cxn ang="0">
                <a:pos x="99" y="0"/>
              </a:cxn>
              <a:cxn ang="0">
                <a:pos x="37" y="1"/>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tx2">
              <a:alpha val="50000"/>
            </a:schemeClr>
          </a:solidFill>
          <a:ln w="9525" cap="flat" cmpd="sng">
            <a:noFill/>
            <a:prstDash val="solid"/>
            <a:round/>
            <a:headEnd type="none" w="med" len="med"/>
            <a:tailEnd type="none" w="med" len="med"/>
          </a:ln>
          <a:effectLst/>
        </p:spPr>
        <p:txBody>
          <a:bodyPr wrap="none" anchor="ctr"/>
          <a:lstStyle/>
          <a:p>
            <a:endParaRPr lang="en-US">
              <a:solidFill>
                <a:srgbClr val="000000"/>
              </a:solidFill>
            </a:endParaRPr>
          </a:p>
        </p:txBody>
      </p:sp>
      <p:sp>
        <p:nvSpPr>
          <p:cNvPr id="12334" name="Freeform 46"/>
          <p:cNvSpPr>
            <a:spLocks/>
          </p:cNvSpPr>
          <p:nvPr/>
        </p:nvSpPr>
        <p:spPr bwMode="gray">
          <a:xfrm rot="16200000" flipH="1">
            <a:off x="3236157" y="1618468"/>
            <a:ext cx="1066801" cy="979559"/>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chemeClr val="tx2">
              <a:alpha val="50000"/>
            </a:schemeClr>
          </a:solidFill>
          <a:ln w="9525" cap="flat" cmpd="sng">
            <a:noFill/>
            <a:prstDash val="solid"/>
            <a:round/>
            <a:headEnd type="none" w="med" len="med"/>
            <a:tailEnd type="none" w="med" len="med"/>
          </a:ln>
          <a:effectLst/>
        </p:spPr>
        <p:txBody>
          <a:bodyPr wrap="none" anchor="ctr"/>
          <a:lstStyle/>
          <a:p>
            <a:endParaRPr lang="en-US">
              <a:solidFill>
                <a:srgbClr val="000000"/>
              </a:solidFill>
            </a:endParaRPr>
          </a:p>
        </p:txBody>
      </p:sp>
      <p:sp>
        <p:nvSpPr>
          <p:cNvPr id="49" name="AutoShape 3">
            <a:extLst>
              <a:ext uri="{FF2B5EF4-FFF2-40B4-BE49-F238E27FC236}">
                <a16:creationId xmlns:a16="http://schemas.microsoft.com/office/drawing/2014/main" id="{055301C6-FEDF-42D2-9317-8B64EDE4F1AE}"/>
              </a:ext>
            </a:extLst>
          </p:cNvPr>
          <p:cNvSpPr>
            <a:spLocks noChangeArrowheads="1"/>
          </p:cNvSpPr>
          <p:nvPr/>
        </p:nvSpPr>
        <p:spPr bwMode="ltGray">
          <a:xfrm>
            <a:off x="4346575" y="0"/>
            <a:ext cx="3724853" cy="1066800"/>
          </a:xfrm>
          <a:prstGeom prst="roundRect">
            <a:avLst>
              <a:gd name="adj" fmla="val 11921"/>
            </a:avLst>
          </a:prstGeom>
          <a:solidFill>
            <a:srgbClr val="00B0F0"/>
          </a:solidFill>
          <a:ln w="25400">
            <a:solidFill>
              <a:srgbClr val="FEFFFF"/>
            </a:solidFill>
            <a:round/>
            <a:headEnd/>
            <a:tailEnd/>
          </a:ln>
          <a:effectLst>
            <a:outerShdw dist="53882" dir="2700000" algn="ctr" rotWithShape="0">
              <a:srgbClr val="000000">
                <a:alpha val="50000"/>
              </a:srgbClr>
            </a:outerShdw>
          </a:effectLst>
        </p:spPr>
        <p:txBody>
          <a:bodyPr wrap="none" anchor="ctr"/>
          <a:lstStyle/>
          <a:p>
            <a:pPr algn="ctr"/>
            <a:r>
              <a:rPr lang="en-US" sz="2000" smtClean="0">
                <a:solidFill>
                  <a:srgbClr val="000000"/>
                </a:solidFill>
                <a:latin typeface="Times New Roman" panose="02020603050405020304" pitchFamily="18" charset="0"/>
                <a:cs typeface="Times New Roman" panose="02020603050405020304" pitchFamily="18" charset="0"/>
              </a:rPr>
              <a:t>Có kế hoạch đảm bảo ATTP BATT</a:t>
            </a:r>
            <a:endParaRPr lang="en-US" sz="2000" dirty="0">
              <a:solidFill>
                <a:srgbClr val="000000"/>
              </a:solidFill>
              <a:latin typeface="Times New Roman" panose="02020603050405020304" pitchFamily="18" charset="0"/>
              <a:cs typeface="Times New Roman" panose="02020603050405020304" pitchFamily="18" charset="0"/>
            </a:endParaRPr>
          </a:p>
        </p:txBody>
      </p:sp>
      <p:sp>
        <p:nvSpPr>
          <p:cNvPr id="50" name="AutoShape 3">
            <a:extLst>
              <a:ext uri="{FF2B5EF4-FFF2-40B4-BE49-F238E27FC236}">
                <a16:creationId xmlns:a16="http://schemas.microsoft.com/office/drawing/2014/main" id="{76904A1E-C69C-4A6E-B372-49918FF5E65D}"/>
              </a:ext>
            </a:extLst>
          </p:cNvPr>
          <p:cNvSpPr>
            <a:spLocks noChangeArrowheads="1"/>
          </p:cNvSpPr>
          <p:nvPr/>
        </p:nvSpPr>
        <p:spPr bwMode="ltGray">
          <a:xfrm>
            <a:off x="4331278" y="964406"/>
            <a:ext cx="3702050" cy="1066800"/>
          </a:xfrm>
          <a:prstGeom prst="roundRect">
            <a:avLst>
              <a:gd name="adj" fmla="val 11921"/>
            </a:avLst>
          </a:prstGeom>
          <a:solidFill>
            <a:schemeClr val="accent4">
              <a:lumMod val="20000"/>
              <a:lumOff val="80000"/>
            </a:schemeClr>
          </a:solidFill>
          <a:ln w="25400">
            <a:solidFill>
              <a:srgbClr val="FEFFFF"/>
            </a:solidFill>
            <a:round/>
            <a:headEnd/>
            <a:tailEnd/>
          </a:ln>
          <a:effectLst>
            <a:outerShdw dist="53882" dir="2700000" algn="ctr" rotWithShape="0">
              <a:srgbClr val="000000">
                <a:alpha val="50000"/>
              </a:srgbClr>
            </a:outerShdw>
          </a:effectLst>
        </p:spPr>
        <p:txBody>
          <a:bodyPr wrap="none" anchor="ctr"/>
          <a:lstStyle/>
          <a:p>
            <a:pPr algn="ctr"/>
            <a:r>
              <a:rPr lang="en-US" sz="2000" smtClean="0">
                <a:solidFill>
                  <a:srgbClr val="000000"/>
                </a:solidFill>
                <a:latin typeface="Times New Roman" panose="02020603050405020304" pitchFamily="18" charset="0"/>
                <a:cs typeface="Times New Roman" panose="02020603050405020304" pitchFamily="18" charset="0"/>
              </a:rPr>
              <a:t>Quyết định thành lập tổ tự giám sát</a:t>
            </a:r>
            <a:endParaRPr lang="en-US" sz="2000" dirty="0">
              <a:solidFill>
                <a:srgbClr val="000000"/>
              </a:solidFill>
              <a:latin typeface="Times New Roman" panose="02020603050405020304" pitchFamily="18" charset="0"/>
              <a:cs typeface="Times New Roman" panose="02020603050405020304" pitchFamily="18" charset="0"/>
            </a:endParaRPr>
          </a:p>
        </p:txBody>
      </p:sp>
      <p:sp>
        <p:nvSpPr>
          <p:cNvPr id="52" name="Freeform 45">
            <a:extLst>
              <a:ext uri="{FF2B5EF4-FFF2-40B4-BE49-F238E27FC236}">
                <a16:creationId xmlns:a16="http://schemas.microsoft.com/office/drawing/2014/main" id="{7A364B1C-2CCE-4A7C-BD4C-AB090AB9AFCD}"/>
              </a:ext>
            </a:extLst>
          </p:cNvPr>
          <p:cNvSpPr>
            <a:spLocks/>
          </p:cNvSpPr>
          <p:nvPr/>
        </p:nvSpPr>
        <p:spPr bwMode="gray">
          <a:xfrm rot="16200000">
            <a:off x="3587534" y="743743"/>
            <a:ext cx="314325" cy="1096963"/>
          </a:xfrm>
          <a:custGeom>
            <a:avLst/>
            <a:gdLst/>
            <a:ahLst/>
            <a:cxnLst>
              <a:cxn ang="0">
                <a:pos x="37" y="1"/>
              </a:cxn>
              <a:cxn ang="0">
                <a:pos x="45" y="472"/>
              </a:cxn>
              <a:cxn ang="0">
                <a:pos x="0" y="474"/>
              </a:cxn>
              <a:cxn ang="0">
                <a:pos x="72" y="604"/>
              </a:cxn>
              <a:cxn ang="0">
                <a:pos x="142" y="474"/>
              </a:cxn>
              <a:cxn ang="0">
                <a:pos x="100" y="474"/>
              </a:cxn>
              <a:cxn ang="0">
                <a:pos x="99" y="0"/>
              </a:cxn>
              <a:cxn ang="0">
                <a:pos x="37" y="1"/>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tx2">
              <a:alpha val="50000"/>
            </a:schemeClr>
          </a:solidFill>
          <a:ln w="9525" cap="flat" cmpd="sng">
            <a:noFill/>
            <a:prstDash val="solid"/>
            <a:round/>
            <a:headEnd type="none" w="med" len="med"/>
            <a:tailEnd type="none" w="med" len="med"/>
          </a:ln>
          <a:effectLst/>
        </p:spPr>
        <p:txBody>
          <a:bodyPr wrap="none" anchor="ctr"/>
          <a:lstStyle/>
          <a:p>
            <a:endParaRPr lang="en-US">
              <a:solidFill>
                <a:srgbClr val="000000"/>
              </a:solidFill>
            </a:endParaRPr>
          </a:p>
        </p:txBody>
      </p:sp>
      <p:sp>
        <p:nvSpPr>
          <p:cNvPr id="53" name="Freeform 44">
            <a:extLst>
              <a:ext uri="{FF2B5EF4-FFF2-40B4-BE49-F238E27FC236}">
                <a16:creationId xmlns:a16="http://schemas.microsoft.com/office/drawing/2014/main" id="{45C1F868-D67E-47C4-BFD9-C3C137A663A7}"/>
              </a:ext>
            </a:extLst>
          </p:cNvPr>
          <p:cNvSpPr>
            <a:spLocks/>
          </p:cNvSpPr>
          <p:nvPr/>
        </p:nvSpPr>
        <p:spPr bwMode="gray">
          <a:xfrm rot="16200000">
            <a:off x="3328194" y="116507"/>
            <a:ext cx="830260" cy="1200152"/>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chemeClr val="tx2">
              <a:alpha val="50000"/>
            </a:schemeClr>
          </a:solidFill>
          <a:ln w="9525" cap="flat" cmpd="sng">
            <a:noFill/>
            <a:prstDash val="solid"/>
            <a:round/>
            <a:headEnd type="none" w="med" len="med"/>
            <a:tailEnd type="none" w="med" len="med"/>
          </a:ln>
          <a:effectLst/>
        </p:spPr>
        <p:txBody>
          <a:bodyPr wrap="none" anchor="ctr"/>
          <a:lstStyle/>
          <a:p>
            <a:endParaRPr lang="en-US">
              <a:solidFill>
                <a:srgbClr val="000000"/>
              </a:solidFill>
            </a:endParaRPr>
          </a:p>
        </p:txBody>
      </p:sp>
      <p:sp>
        <p:nvSpPr>
          <p:cNvPr id="54" name="AutoShape 7">
            <a:extLst>
              <a:ext uri="{FF2B5EF4-FFF2-40B4-BE49-F238E27FC236}">
                <a16:creationId xmlns:a16="http://schemas.microsoft.com/office/drawing/2014/main" id="{4715AD5B-2E56-4176-A3AB-B3E2302FE28C}"/>
              </a:ext>
            </a:extLst>
          </p:cNvPr>
          <p:cNvSpPr>
            <a:spLocks noChangeArrowheads="1"/>
          </p:cNvSpPr>
          <p:nvPr/>
        </p:nvSpPr>
        <p:spPr bwMode="gray">
          <a:xfrm>
            <a:off x="4378049" y="5388540"/>
            <a:ext cx="3702050" cy="1066800"/>
          </a:xfrm>
          <a:prstGeom prst="roundRect">
            <a:avLst>
              <a:gd name="adj" fmla="val 11921"/>
            </a:avLst>
          </a:prstGeom>
          <a:solidFill>
            <a:schemeClr val="tx2">
              <a:lumMod val="40000"/>
              <a:lumOff val="60000"/>
            </a:schemeClr>
          </a:solidFill>
          <a:ln w="25400">
            <a:solidFill>
              <a:srgbClr val="FEFFFF"/>
            </a:solidFill>
            <a:round/>
            <a:headEnd/>
            <a:tailEnd/>
          </a:ln>
          <a:effectLst>
            <a:outerShdw dist="53882" dir="2700000" algn="ctr" rotWithShape="0">
              <a:srgbClr val="000000">
                <a:alpha val="50000"/>
              </a:srgbClr>
            </a:outerShdw>
          </a:effectLst>
        </p:spPr>
        <p:txBody>
          <a:bodyPr wrap="none" anchor="ctr"/>
          <a:lstStyle/>
          <a:p>
            <a:endParaRPr lang="en-US">
              <a:solidFill>
                <a:srgbClr val="000000"/>
              </a:solidFill>
            </a:endParaRPr>
          </a:p>
        </p:txBody>
      </p:sp>
      <p:sp>
        <p:nvSpPr>
          <p:cNvPr id="55" name="Rectangle 41">
            <a:extLst>
              <a:ext uri="{FF2B5EF4-FFF2-40B4-BE49-F238E27FC236}">
                <a16:creationId xmlns:a16="http://schemas.microsoft.com/office/drawing/2014/main" id="{31677AB5-144B-4A2E-A00C-C2D6AA325DD4}"/>
              </a:ext>
            </a:extLst>
          </p:cNvPr>
          <p:cNvSpPr>
            <a:spLocks noChangeArrowheads="1"/>
          </p:cNvSpPr>
          <p:nvPr/>
        </p:nvSpPr>
        <p:spPr bwMode="black">
          <a:xfrm>
            <a:off x="4541012" y="5551069"/>
            <a:ext cx="3425825" cy="830997"/>
          </a:xfrm>
          <a:prstGeom prst="rect">
            <a:avLst/>
          </a:prstGeom>
          <a:noFill/>
          <a:ln w="9525">
            <a:noFill/>
            <a:miter lim="800000"/>
            <a:headEnd/>
            <a:tailEnd/>
          </a:ln>
          <a:effectLst/>
        </p:spPr>
        <p:txBody>
          <a:bodyPr>
            <a:spAutoFit/>
          </a:bodyPr>
          <a:lstStyle/>
          <a:p>
            <a:pPr algn="ctr">
              <a:lnSpc>
                <a:spcPct val="120000"/>
              </a:lnSpc>
            </a:pPr>
            <a:r>
              <a:rPr lang="en-US" sz="2000" smtClean="0">
                <a:solidFill>
                  <a:srgbClr val="000000"/>
                </a:solidFill>
                <a:latin typeface="Times New Roman" panose="02020603050405020304" pitchFamily="18" charset="0"/>
                <a:cs typeface="Times New Roman" panose="02020603050405020304" pitchFamily="18" charset="0"/>
              </a:rPr>
              <a:t>Có GCN/cam kết, nguồn gốc niêm yết công khai tại trường</a:t>
            </a:r>
            <a:endParaRPr lang="en-US" sz="2000" dirty="0">
              <a:solidFill>
                <a:srgbClr val="000000"/>
              </a:solidFill>
              <a:latin typeface="Times New Roman" panose="02020603050405020304" pitchFamily="18" charset="0"/>
              <a:cs typeface="Times New Roman" panose="02020603050405020304" pitchFamily="18" charset="0"/>
            </a:endParaRPr>
          </a:p>
        </p:txBody>
      </p:sp>
      <p:sp>
        <p:nvSpPr>
          <p:cNvPr id="56" name="Freeform 46">
            <a:extLst>
              <a:ext uri="{FF2B5EF4-FFF2-40B4-BE49-F238E27FC236}">
                <a16:creationId xmlns:a16="http://schemas.microsoft.com/office/drawing/2014/main" id="{A9E15B6F-70AF-43B6-A21E-C332E904742A}"/>
              </a:ext>
            </a:extLst>
          </p:cNvPr>
          <p:cNvSpPr>
            <a:spLocks/>
          </p:cNvSpPr>
          <p:nvPr/>
        </p:nvSpPr>
        <p:spPr bwMode="gray">
          <a:xfrm rot="16200000" flipH="1">
            <a:off x="3270399" y="5082655"/>
            <a:ext cx="1066801" cy="979559"/>
          </a:xfrm>
          <a:custGeom>
            <a:avLst/>
            <a:gdLst/>
            <a:ahLst/>
            <a:cxnLst>
              <a:cxn ang="0">
                <a:pos x="0" y="0"/>
              </a:cxn>
              <a:cxn ang="0">
                <a:pos x="382" y="202"/>
              </a:cxn>
              <a:cxn ang="0">
                <a:pos x="577" y="202"/>
              </a:cxn>
              <a:cxn ang="0">
                <a:pos x="637" y="249"/>
              </a:cxn>
              <a:cxn ang="0">
                <a:pos x="639" y="402"/>
              </a:cxn>
              <a:cxn ang="0">
                <a:pos x="598" y="400"/>
              </a:cxn>
              <a:cxn ang="0">
                <a:pos x="669" y="532"/>
              </a:cxn>
              <a:cxn ang="0">
                <a:pos x="735" y="402"/>
              </a:cxn>
              <a:cxn ang="0">
                <a:pos x="696" y="402"/>
              </a:cxn>
              <a:cxn ang="0">
                <a:pos x="694" y="226"/>
              </a:cxn>
              <a:cxn ang="0">
                <a:pos x="616" y="150"/>
              </a:cxn>
              <a:cxn ang="0">
                <a:pos x="335" y="149"/>
              </a:cxn>
              <a:cxn ang="0">
                <a:pos x="69" y="0"/>
              </a:cxn>
              <a:cxn ang="0">
                <a:pos x="0" y="0"/>
              </a:cxn>
            </a:cxnLst>
            <a:rect l="0" t="0" r="r" b="b"/>
            <a:pathLst>
              <a:path w="735" h="532">
                <a:moveTo>
                  <a:pt x="0" y="0"/>
                </a:moveTo>
                <a:cubicBezTo>
                  <a:pt x="0" y="0"/>
                  <a:pt x="85" y="216"/>
                  <a:pt x="382" y="202"/>
                </a:cubicBezTo>
                <a:cubicBezTo>
                  <a:pt x="479" y="202"/>
                  <a:pt x="577" y="202"/>
                  <a:pt x="577" y="202"/>
                </a:cubicBezTo>
                <a:cubicBezTo>
                  <a:pt x="577" y="202"/>
                  <a:pt x="639" y="201"/>
                  <a:pt x="637" y="249"/>
                </a:cubicBezTo>
                <a:cubicBezTo>
                  <a:pt x="638" y="325"/>
                  <a:pt x="639" y="402"/>
                  <a:pt x="639" y="402"/>
                </a:cubicBezTo>
                <a:lnTo>
                  <a:pt x="598" y="400"/>
                </a:lnTo>
                <a:lnTo>
                  <a:pt x="669" y="532"/>
                </a:lnTo>
                <a:lnTo>
                  <a:pt x="735" y="402"/>
                </a:lnTo>
                <a:lnTo>
                  <a:pt x="696" y="402"/>
                </a:lnTo>
                <a:cubicBezTo>
                  <a:pt x="696" y="402"/>
                  <a:pt x="695" y="314"/>
                  <a:pt x="694" y="226"/>
                </a:cubicBezTo>
                <a:cubicBezTo>
                  <a:pt x="687" y="160"/>
                  <a:pt x="616" y="150"/>
                  <a:pt x="616" y="150"/>
                </a:cubicBezTo>
                <a:cubicBezTo>
                  <a:pt x="556" y="137"/>
                  <a:pt x="473" y="153"/>
                  <a:pt x="335" y="149"/>
                </a:cubicBezTo>
                <a:cubicBezTo>
                  <a:pt x="110" y="126"/>
                  <a:pt x="69" y="0"/>
                  <a:pt x="69" y="0"/>
                </a:cubicBezTo>
                <a:lnTo>
                  <a:pt x="0" y="0"/>
                </a:lnTo>
                <a:close/>
              </a:path>
            </a:pathLst>
          </a:custGeom>
          <a:solidFill>
            <a:schemeClr val="tx2">
              <a:alpha val="50000"/>
            </a:schemeClr>
          </a:solidFill>
          <a:ln w="9525" cap="flat" cmpd="sng">
            <a:noFill/>
            <a:prstDash val="solid"/>
            <a:round/>
            <a:headEnd type="none" w="med" len="med"/>
            <a:tailEnd type="none" w="med" len="med"/>
          </a:ln>
          <a:effectLst/>
        </p:spPr>
        <p:txBody>
          <a:bodyPr wrap="none" anchor="ctr"/>
          <a:lstStyle/>
          <a:p>
            <a:endParaRPr lang="en-US">
              <a:solidFill>
                <a:srgbClr val="000000"/>
              </a:solidFill>
            </a:endParaRPr>
          </a:p>
        </p:txBody>
      </p:sp>
    </p:spTree>
    <p:extLst>
      <p:ext uri="{BB962C8B-B14F-4D97-AF65-F5344CB8AC3E}">
        <p14:creationId xmlns:p14="http://schemas.microsoft.com/office/powerpoint/2010/main" val="12708139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AutoShape 3"/>
          <p:cNvSpPr>
            <a:spLocks noChangeArrowheads="1"/>
          </p:cNvSpPr>
          <p:nvPr/>
        </p:nvSpPr>
        <p:spPr bwMode="black">
          <a:xfrm rot="5400000">
            <a:off x="3006470" y="3117453"/>
            <a:ext cx="2636837" cy="685800"/>
          </a:xfrm>
          <a:prstGeom prst="triangle">
            <a:avLst>
              <a:gd name="adj" fmla="val 50000"/>
            </a:avLst>
          </a:prstGeom>
          <a:solidFill>
            <a:schemeClr val="tx2">
              <a:alpha val="39999"/>
            </a:schemeClr>
          </a:solidFill>
          <a:ln w="9525">
            <a:noFill/>
            <a:miter lim="800000"/>
            <a:headEnd/>
            <a:tailEnd/>
          </a:ln>
          <a:effectLst/>
        </p:spPr>
        <p:txBody>
          <a:bodyPr wrap="none" anchor="ctr"/>
          <a:lstStyle/>
          <a:p>
            <a:endParaRPr lang="en-US"/>
          </a:p>
        </p:txBody>
      </p:sp>
      <p:sp>
        <p:nvSpPr>
          <p:cNvPr id="67606" name="AutoShape 22"/>
          <p:cNvSpPr>
            <a:spLocks noChangeArrowheads="1"/>
          </p:cNvSpPr>
          <p:nvPr/>
        </p:nvSpPr>
        <p:spPr bwMode="gray">
          <a:xfrm>
            <a:off x="153707" y="1757275"/>
            <a:ext cx="3395663" cy="3005137"/>
          </a:xfrm>
          <a:prstGeom prst="flowChartAlternateProcess">
            <a:avLst/>
          </a:prstGeom>
          <a:gradFill rotWithShape="1">
            <a:gsLst>
              <a:gs pos="0">
                <a:srgbClr val="FFFFFF">
                  <a:gamma/>
                  <a:shade val="89020"/>
                  <a:invGamma/>
                </a:srgbClr>
              </a:gs>
              <a:gs pos="50000">
                <a:srgbClr val="FFFFFF"/>
              </a:gs>
              <a:gs pos="100000">
                <a:srgbClr val="FFFFFF">
                  <a:gamma/>
                  <a:shade val="89020"/>
                  <a:invGamma/>
                </a:srgbClr>
              </a:gs>
            </a:gsLst>
            <a:lin ang="5400000" scaled="1"/>
          </a:gradFill>
          <a:ln w="38100" algn="ctr">
            <a:solidFill>
              <a:srgbClr val="FFFFFF"/>
            </a:solidFill>
            <a:miter lim="800000"/>
            <a:headEnd/>
            <a:tailEnd/>
          </a:ln>
          <a:effectLst>
            <a:outerShdw dist="81320" dir="3080412" algn="ctr" rotWithShape="0">
              <a:srgbClr val="B2B2B2">
                <a:alpha val="50000"/>
              </a:srgbClr>
            </a:outerShdw>
          </a:effectLst>
        </p:spPr>
        <p:txBody>
          <a:bodyPr wrap="none" anchor="ctr"/>
          <a:lstStyle/>
          <a:p>
            <a:pPr algn="just"/>
            <a:endParaRPr lang="de-DE" altLang="en-US" sz="2000" b="1" dirty="0">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67607" name="Rectangle 23"/>
          <p:cNvSpPr>
            <a:spLocks noChangeArrowheads="1"/>
          </p:cNvSpPr>
          <p:nvPr/>
        </p:nvSpPr>
        <p:spPr bwMode="black">
          <a:xfrm>
            <a:off x="5514406" y="2312988"/>
            <a:ext cx="3230563" cy="467051"/>
          </a:xfrm>
          <a:prstGeom prst="rect">
            <a:avLst/>
          </a:prstGeom>
          <a:noFill/>
          <a:ln w="9525" algn="ctr">
            <a:noFill/>
            <a:miter lim="800000"/>
            <a:headEnd/>
            <a:tailEnd/>
          </a:ln>
          <a:effectLst/>
        </p:spPr>
        <p:txBody>
          <a:bodyPr>
            <a:spAutoFit/>
          </a:bodyPr>
          <a:lstStyle/>
          <a:p>
            <a:pPr algn="ctr" eaLnBrk="0" hangingPunct="0">
              <a:lnSpc>
                <a:spcPct val="110000"/>
              </a:lnSpc>
            </a:pPr>
            <a:r>
              <a:rPr lang="en-US" sz="2400" b="1" dirty="0"/>
              <a:t> </a:t>
            </a:r>
            <a:endParaRPr lang="en-US" sz="1400" b="1" dirty="0">
              <a:solidFill>
                <a:srgbClr val="000000"/>
              </a:solidFill>
            </a:endParaRPr>
          </a:p>
        </p:txBody>
      </p:sp>
      <p:pic>
        <p:nvPicPr>
          <p:cNvPr id="67610" name="Picture 26" descr="1"/>
          <p:cNvPicPr>
            <a:picLocks noChangeAspect="1" noChangeArrowheads="1"/>
          </p:cNvPicPr>
          <p:nvPr/>
        </p:nvPicPr>
        <p:blipFill>
          <a:blip r:embed="rId2">
            <a:lum bright="-6000" contrast="24000"/>
            <a:grayscl/>
          </a:blip>
          <a:srcRect l="42606" t="64474" r="19473"/>
          <a:stretch>
            <a:fillRect/>
          </a:stretch>
        </p:blipFill>
        <p:spPr bwMode="gray">
          <a:xfrm>
            <a:off x="304800" y="2434757"/>
            <a:ext cx="538163" cy="690563"/>
          </a:xfrm>
          <a:prstGeom prst="rect">
            <a:avLst/>
          </a:prstGeom>
          <a:noFill/>
        </p:spPr>
      </p:pic>
      <p:grpSp>
        <p:nvGrpSpPr>
          <p:cNvPr id="4" name="Group 3">
            <a:extLst>
              <a:ext uri="{FF2B5EF4-FFF2-40B4-BE49-F238E27FC236}">
                <a16:creationId xmlns:a16="http://schemas.microsoft.com/office/drawing/2014/main" id="{60B67B6B-5380-435C-B286-BFA5D4705544}"/>
              </a:ext>
            </a:extLst>
          </p:cNvPr>
          <p:cNvGrpSpPr/>
          <p:nvPr/>
        </p:nvGrpSpPr>
        <p:grpSpPr>
          <a:xfrm>
            <a:off x="4586648" y="990891"/>
            <a:ext cx="4252552" cy="5371041"/>
            <a:chOff x="118629" y="1003120"/>
            <a:chExt cx="4252552" cy="5371041"/>
          </a:xfrm>
        </p:grpSpPr>
        <p:grpSp>
          <p:nvGrpSpPr>
            <p:cNvPr id="67588" name="Group 4"/>
            <p:cNvGrpSpPr>
              <a:grpSpLocks/>
            </p:cNvGrpSpPr>
            <p:nvPr/>
          </p:nvGrpSpPr>
          <p:grpSpPr bwMode="auto">
            <a:xfrm>
              <a:off x="241156" y="1003120"/>
              <a:ext cx="4038600" cy="688975"/>
              <a:chOff x="720" y="1392"/>
              <a:chExt cx="4058" cy="480"/>
            </a:xfrm>
          </p:grpSpPr>
          <p:sp>
            <p:nvSpPr>
              <p:cNvPr id="67589" name="AutoShape 5"/>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w="9525">
                <a:noFill/>
                <a:round/>
                <a:headEnd/>
                <a:tailEnd/>
              </a:ln>
              <a:effectLst/>
            </p:spPr>
            <p:txBody>
              <a:bodyPr wrap="none" anchor="ctr"/>
              <a:lstStyle/>
              <a:p>
                <a:endParaRPr lang="en-US"/>
              </a:p>
            </p:txBody>
          </p:sp>
          <p:grpSp>
            <p:nvGrpSpPr>
              <p:cNvPr id="67590" name="Group 6"/>
              <p:cNvGrpSpPr>
                <a:grpSpLocks/>
              </p:cNvGrpSpPr>
              <p:nvPr/>
            </p:nvGrpSpPr>
            <p:grpSpPr bwMode="auto">
              <a:xfrm>
                <a:off x="730" y="1407"/>
                <a:ext cx="4043" cy="444"/>
                <a:chOff x="744" y="1407"/>
                <a:chExt cx="3988" cy="444"/>
              </a:xfrm>
            </p:grpSpPr>
            <p:sp>
              <p:nvSpPr>
                <p:cNvPr id="67591" name="AutoShape 7"/>
                <p:cNvSpPr>
                  <a:spLocks noChangeArrowheads="1"/>
                </p:cNvSpPr>
                <p:nvPr/>
              </p:nvSpPr>
              <p:spPr bwMode="gray">
                <a:xfrm>
                  <a:off x="744" y="1736"/>
                  <a:ext cx="3988"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w="9525">
                  <a:noFill/>
                  <a:round/>
                  <a:headEnd/>
                  <a:tailEnd/>
                </a:ln>
                <a:effectLst/>
              </p:spPr>
              <p:txBody>
                <a:bodyPr wrap="none" anchor="ctr"/>
                <a:lstStyle/>
                <a:p>
                  <a:endParaRPr lang="en-US"/>
                </a:p>
              </p:txBody>
            </p:sp>
            <p:sp>
              <p:nvSpPr>
                <p:cNvPr id="67592" name="AutoShape 8"/>
                <p:cNvSpPr>
                  <a:spLocks noChangeArrowheads="1"/>
                </p:cNvSpPr>
                <p:nvPr/>
              </p:nvSpPr>
              <p:spPr bwMode="gray">
                <a:xfrm>
                  <a:off x="744" y="1407"/>
                  <a:ext cx="3988" cy="115"/>
                </a:xfrm>
                <a:prstGeom prst="roundRect">
                  <a:avLst>
                    <a:gd name="adj" fmla="val 50000"/>
                  </a:avLst>
                </a:prstGeom>
                <a:gradFill rotWithShape="1">
                  <a:gsLst>
                    <a:gs pos="0">
                      <a:schemeClr val="accent2">
                        <a:gamma/>
                        <a:tint val="15686"/>
                        <a:invGamma/>
                      </a:schemeClr>
                    </a:gs>
                    <a:gs pos="100000">
                      <a:schemeClr val="accent2">
                        <a:alpha val="0"/>
                      </a:schemeClr>
                    </a:gs>
                  </a:gsLst>
                  <a:lin ang="5400000" scaled="1"/>
                </a:gradFill>
                <a:ln w="9525">
                  <a:noFill/>
                  <a:round/>
                  <a:headEnd/>
                  <a:tailEnd/>
                </a:ln>
                <a:effectLst/>
              </p:spPr>
              <p:txBody>
                <a:bodyPr wrap="none" anchor="ctr"/>
                <a:lstStyle/>
                <a:p>
                  <a:endParaRPr lang="en-US"/>
                </a:p>
              </p:txBody>
            </p:sp>
          </p:grpSp>
        </p:grpSp>
        <p:grpSp>
          <p:nvGrpSpPr>
            <p:cNvPr id="67593" name="Group 9"/>
            <p:cNvGrpSpPr>
              <a:grpSpLocks/>
            </p:cNvGrpSpPr>
            <p:nvPr/>
          </p:nvGrpSpPr>
          <p:grpSpPr bwMode="auto">
            <a:xfrm>
              <a:off x="153980" y="3718485"/>
              <a:ext cx="4095163" cy="688975"/>
              <a:chOff x="720" y="1392"/>
              <a:chExt cx="4125" cy="480"/>
            </a:xfrm>
          </p:grpSpPr>
          <p:sp>
            <p:nvSpPr>
              <p:cNvPr id="67594" name="AutoShape 10"/>
              <p:cNvSpPr>
                <a:spLocks noChangeArrowheads="1"/>
              </p:cNvSpPr>
              <p:nvPr/>
            </p:nvSpPr>
            <p:spPr bwMode="gray">
              <a:xfrm>
                <a:off x="720" y="1392"/>
                <a:ext cx="4058" cy="480"/>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w="9525">
                <a:noFill/>
                <a:round/>
                <a:headEnd/>
                <a:tailEnd/>
              </a:ln>
              <a:effectLst/>
            </p:spPr>
            <p:txBody>
              <a:bodyPr wrap="none" anchor="ctr"/>
              <a:lstStyle/>
              <a:p>
                <a:endParaRPr lang="en-US"/>
              </a:p>
            </p:txBody>
          </p:sp>
          <p:grpSp>
            <p:nvGrpSpPr>
              <p:cNvPr id="67595" name="Group 11"/>
              <p:cNvGrpSpPr>
                <a:grpSpLocks/>
              </p:cNvGrpSpPr>
              <p:nvPr/>
            </p:nvGrpSpPr>
            <p:grpSpPr bwMode="auto">
              <a:xfrm>
                <a:off x="730" y="1407"/>
                <a:ext cx="4115" cy="464"/>
                <a:chOff x="744" y="1407"/>
                <a:chExt cx="4059" cy="464"/>
              </a:xfrm>
            </p:grpSpPr>
            <p:sp>
              <p:nvSpPr>
                <p:cNvPr id="67596" name="AutoShape 12"/>
                <p:cNvSpPr>
                  <a:spLocks noChangeArrowheads="1"/>
                </p:cNvSpPr>
                <p:nvPr/>
              </p:nvSpPr>
              <p:spPr bwMode="gray">
                <a:xfrm>
                  <a:off x="815" y="175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p:spPr>
              <p:txBody>
                <a:bodyPr wrap="none" anchor="ctr"/>
                <a:lstStyle/>
                <a:p>
                  <a:endParaRPr lang="en-US"/>
                </a:p>
              </p:txBody>
            </p:sp>
            <p:sp>
              <p:nvSpPr>
                <p:cNvPr id="67597" name="AutoShape 13"/>
                <p:cNvSpPr>
                  <a:spLocks noChangeArrowheads="1"/>
                </p:cNvSpPr>
                <p:nvPr/>
              </p:nvSpPr>
              <p:spPr bwMode="gray">
                <a:xfrm>
                  <a:off x="744" y="1407"/>
                  <a:ext cx="3988" cy="115"/>
                </a:xfrm>
                <a:prstGeom prst="roundRect">
                  <a:avLst>
                    <a:gd name="adj" fmla="val 50000"/>
                  </a:avLst>
                </a:prstGeom>
                <a:gradFill rotWithShape="1">
                  <a:gsLst>
                    <a:gs pos="0">
                      <a:schemeClr val="hlink">
                        <a:gamma/>
                        <a:tint val="25490"/>
                        <a:invGamma/>
                      </a:schemeClr>
                    </a:gs>
                    <a:gs pos="100000">
                      <a:schemeClr val="hlink">
                        <a:alpha val="0"/>
                      </a:schemeClr>
                    </a:gs>
                  </a:gsLst>
                  <a:lin ang="5400000" scaled="1"/>
                </a:gradFill>
                <a:ln w="9525">
                  <a:noFill/>
                  <a:round/>
                  <a:headEnd/>
                  <a:tailEnd/>
                </a:ln>
                <a:effectLst/>
              </p:spPr>
              <p:txBody>
                <a:bodyPr wrap="none" anchor="ctr"/>
                <a:lstStyle/>
                <a:p>
                  <a:endParaRPr lang="en-US"/>
                </a:p>
              </p:txBody>
            </p:sp>
          </p:grpSp>
        </p:grpSp>
        <p:sp>
          <p:nvSpPr>
            <p:cNvPr id="67603" name="Text Box 19"/>
            <p:cNvSpPr txBox="1">
              <a:spLocks noChangeArrowheads="1"/>
            </p:cNvSpPr>
            <p:nvPr/>
          </p:nvSpPr>
          <p:spPr bwMode="gray">
            <a:xfrm>
              <a:off x="298160" y="1776431"/>
              <a:ext cx="3725863" cy="1631216"/>
            </a:xfrm>
            <a:prstGeom prst="rect">
              <a:avLst/>
            </a:prstGeom>
            <a:noFill/>
            <a:ln w="9525">
              <a:noFill/>
              <a:miter lim="800000"/>
              <a:headEnd/>
              <a:tailEnd/>
            </a:ln>
            <a:effectLst/>
          </p:spPr>
          <p:txBody>
            <a:bodyPr wrap="square">
              <a:spAutoFit/>
            </a:bodyPr>
            <a:lstStyle/>
            <a:p>
              <a:pPr marL="342900" indent="-342900" algn="just">
                <a:buFontTx/>
                <a:buChar char="-"/>
              </a:pPr>
              <a:r>
                <a:rPr lang="pt-BR" altLang="en-US" sz="2000" smtClean="0">
                  <a:latin typeface="Times New Roman" panose="02020603050405020304" pitchFamily="18" charset="0"/>
                  <a:cs typeface="Times New Roman" panose="02020603050405020304" pitchFamily="18" charset="0"/>
                </a:rPr>
                <a:t>Tách biệt nguồn gây ô nhiễm</a:t>
              </a:r>
              <a:endParaRPr lang="pt-BR" altLang="en-US" sz="2000" dirty="0">
                <a:latin typeface="Times New Roman" panose="02020603050405020304" pitchFamily="18" charset="0"/>
                <a:cs typeface="Times New Roman" panose="02020603050405020304" pitchFamily="18" charset="0"/>
              </a:endParaRPr>
            </a:p>
            <a:p>
              <a:pPr marL="342900" indent="-342900" algn="just">
                <a:buFontTx/>
                <a:buChar char="-"/>
              </a:pPr>
              <a:r>
                <a:rPr lang="pt-BR" altLang="en-US" sz="2000" smtClean="0">
                  <a:latin typeface="Times New Roman" panose="02020603050405020304" pitchFamily="18" charset="0"/>
                  <a:cs typeface="Times New Roman" panose="02020603050405020304" pitchFamily="18" charset="0"/>
                </a:rPr>
                <a:t>Có diện tích phù hợp.</a:t>
              </a:r>
              <a:endParaRPr lang="pt-BR" altLang="en-US" sz="2000" dirty="0">
                <a:latin typeface="Times New Roman" panose="02020603050405020304" pitchFamily="18" charset="0"/>
                <a:cs typeface="Times New Roman" panose="02020603050405020304" pitchFamily="18" charset="0"/>
              </a:endParaRPr>
            </a:p>
            <a:p>
              <a:pPr marL="342900" indent="-342900" algn="just">
                <a:buFontTx/>
                <a:buChar char="-"/>
              </a:pPr>
              <a:r>
                <a:rPr lang="en-US" altLang="en-US" sz="2000" smtClean="0">
                  <a:latin typeface="Times New Roman" panose="02020603050405020304" pitchFamily="18" charset="0"/>
                  <a:cs typeface="Times New Roman" panose="02020603050405020304" pitchFamily="18" charset="0"/>
                </a:rPr>
                <a:t>Tường trần nền làm bằng vật liệu nhẵn, sáng màu, dễ vệ sinh.</a:t>
              </a:r>
              <a:endParaRPr lang="pt-BR" altLang="en-US" sz="2000" dirty="0">
                <a:latin typeface="Times New Roman" panose="02020603050405020304" pitchFamily="18" charset="0"/>
                <a:cs typeface="Times New Roman" panose="02020603050405020304" pitchFamily="18" charset="0"/>
              </a:endParaRPr>
            </a:p>
          </p:txBody>
        </p:sp>
        <p:sp>
          <p:nvSpPr>
            <p:cNvPr id="67604" name="Text Box 20"/>
            <p:cNvSpPr txBox="1">
              <a:spLocks noChangeArrowheads="1"/>
            </p:cNvSpPr>
            <p:nvPr/>
          </p:nvSpPr>
          <p:spPr bwMode="gray">
            <a:xfrm>
              <a:off x="645318" y="3854173"/>
              <a:ext cx="3725863" cy="400110"/>
            </a:xfrm>
            <a:prstGeom prst="rect">
              <a:avLst/>
            </a:prstGeom>
            <a:noFill/>
            <a:ln w="9525">
              <a:noFill/>
              <a:miter lim="800000"/>
              <a:headEnd/>
              <a:tailEnd/>
            </a:ln>
            <a:effectLst/>
          </p:spPr>
          <p:txBody>
            <a:bodyPr wrap="square">
              <a:spAutoFit/>
            </a:bodyPr>
            <a:lstStyle/>
            <a:p>
              <a:pPr>
                <a:spcBef>
                  <a:spcPct val="50000"/>
                </a:spcBef>
              </a:pPr>
              <a:r>
                <a:rPr lang="de-DE" altLang="en-US" sz="2000" b="1" smtClean="0">
                  <a:latin typeface="Times New Roman" panose="02020603050405020304" pitchFamily="18" charset="0"/>
                  <a:cs typeface="Times New Roman" panose="02020603050405020304" pitchFamily="18" charset="0"/>
                </a:rPr>
                <a:t>Nơi chế biến</a:t>
              </a:r>
              <a:endParaRPr lang="en-US" sz="2000" b="1" dirty="0">
                <a:solidFill>
                  <a:srgbClr val="FFFFFF"/>
                </a:solidFill>
              </a:endParaRPr>
            </a:p>
          </p:txBody>
        </p:sp>
        <p:pic>
          <p:nvPicPr>
            <p:cNvPr id="67608" name="Picture 24" descr="1"/>
            <p:cNvPicPr>
              <a:picLocks noChangeAspect="1" noChangeArrowheads="1"/>
            </p:cNvPicPr>
            <p:nvPr/>
          </p:nvPicPr>
          <p:blipFill>
            <a:blip r:embed="rId2">
              <a:lum bright="-6000" contrast="24000"/>
              <a:grayscl/>
            </a:blip>
            <a:srcRect l="42606" t="64474" r="19473"/>
            <a:stretch>
              <a:fillRect/>
            </a:stretch>
          </p:blipFill>
          <p:spPr bwMode="gray">
            <a:xfrm>
              <a:off x="161717" y="1104542"/>
              <a:ext cx="538163" cy="690562"/>
            </a:xfrm>
            <a:prstGeom prst="rect">
              <a:avLst/>
            </a:prstGeom>
            <a:noFill/>
          </p:spPr>
        </p:pic>
        <p:pic>
          <p:nvPicPr>
            <p:cNvPr id="67609" name="Picture 25" descr="1"/>
            <p:cNvPicPr>
              <a:picLocks noChangeAspect="1" noChangeArrowheads="1"/>
            </p:cNvPicPr>
            <p:nvPr/>
          </p:nvPicPr>
          <p:blipFill>
            <a:blip r:embed="rId2">
              <a:lum bright="-6000" contrast="24000"/>
              <a:grayscl/>
            </a:blip>
            <a:srcRect l="42606" t="64474" r="19473"/>
            <a:stretch>
              <a:fillRect/>
            </a:stretch>
          </p:blipFill>
          <p:spPr bwMode="gray">
            <a:xfrm>
              <a:off x="118629" y="3788340"/>
              <a:ext cx="538162" cy="690563"/>
            </a:xfrm>
            <a:prstGeom prst="rect">
              <a:avLst/>
            </a:prstGeom>
            <a:noFill/>
          </p:spPr>
        </p:pic>
        <p:sp>
          <p:nvSpPr>
            <p:cNvPr id="2" name="TextBox 1">
              <a:extLst>
                <a:ext uri="{FF2B5EF4-FFF2-40B4-BE49-F238E27FC236}">
                  <a16:creationId xmlns:a16="http://schemas.microsoft.com/office/drawing/2014/main" id="{ACF7714B-8316-4569-9E58-5E1173BB9A23}"/>
                </a:ext>
              </a:extLst>
            </p:cNvPr>
            <p:cNvSpPr txBox="1"/>
            <p:nvPr/>
          </p:nvSpPr>
          <p:spPr>
            <a:xfrm>
              <a:off x="725493" y="1157368"/>
              <a:ext cx="3537527" cy="400110"/>
            </a:xfrm>
            <a:prstGeom prst="rect">
              <a:avLst/>
            </a:prstGeom>
            <a:noFill/>
          </p:spPr>
          <p:txBody>
            <a:bodyPr wrap="square" rtlCol="0">
              <a:spAutoFit/>
            </a:bodyPr>
            <a:lstStyle/>
            <a:p>
              <a:r>
                <a:rPr lang="pt-BR" altLang="en-US" sz="2000" b="1" smtClean="0">
                  <a:latin typeface="Times New Roman" panose="02020603050405020304" pitchFamily="18" charset="0"/>
                  <a:cs typeface="Times New Roman" panose="02020603050405020304" pitchFamily="18" charset="0"/>
                </a:rPr>
                <a:t>Vị trí</a:t>
              </a:r>
              <a:endParaRPr lang="pt-BR" altLang="en-US" sz="2000" b="1" dirty="0">
                <a:latin typeface="Times New Roman" panose="02020603050405020304" pitchFamily="18" charset="0"/>
                <a:cs typeface="Times New Roman" panose="02020603050405020304" pitchFamily="18" charset="0"/>
              </a:endParaRPr>
            </a:p>
          </p:txBody>
        </p:sp>
        <p:sp>
          <p:nvSpPr>
            <p:cNvPr id="30" name="Text Box 19">
              <a:extLst>
                <a:ext uri="{FF2B5EF4-FFF2-40B4-BE49-F238E27FC236}">
                  <a16:creationId xmlns:a16="http://schemas.microsoft.com/office/drawing/2014/main" id="{F2DA73A4-C45A-42E0-805C-768F4F7E033E}"/>
                </a:ext>
              </a:extLst>
            </p:cNvPr>
            <p:cNvSpPr txBox="1">
              <a:spLocks noChangeArrowheads="1"/>
            </p:cNvSpPr>
            <p:nvPr/>
          </p:nvSpPr>
          <p:spPr bwMode="gray">
            <a:xfrm>
              <a:off x="305372" y="4435169"/>
              <a:ext cx="3725863" cy="1938992"/>
            </a:xfrm>
            <a:prstGeom prst="rect">
              <a:avLst/>
            </a:prstGeom>
            <a:noFill/>
            <a:ln w="9525">
              <a:noFill/>
              <a:miter lim="800000"/>
              <a:headEnd/>
              <a:tailEnd/>
            </a:ln>
            <a:effectLst/>
          </p:spPr>
          <p:txBody>
            <a:bodyPr wrap="square">
              <a:spAutoFit/>
            </a:bodyPr>
            <a:lstStyle/>
            <a:p>
              <a:pPr marL="342900" indent="-342900" algn="just">
                <a:buFontTx/>
                <a:buChar char="-"/>
              </a:pPr>
              <a:r>
                <a:rPr lang="en-US" altLang="en-US" sz="2000" smtClean="0">
                  <a:latin typeface="Times New Roman" panose="02020603050405020304" pitchFamily="18" charset="0"/>
                  <a:cs typeface="Times New Roman" panose="02020603050405020304" pitchFamily="18" charset="0"/>
                </a:rPr>
                <a:t>Phân khu rõ ràng. Thực phẩm sống chín riêng biệt.</a:t>
              </a:r>
            </a:p>
            <a:p>
              <a:pPr marL="342900" indent="-342900" algn="just">
                <a:buFontTx/>
                <a:buChar char="-"/>
              </a:pPr>
              <a:r>
                <a:rPr lang="en-US" altLang="en-US" sz="2000" smtClean="0">
                  <a:latin typeface="Times New Roman" panose="02020603050405020304" pitchFamily="18" charset="0"/>
                  <a:cs typeface="Times New Roman" panose="02020603050405020304" pitchFamily="18" charset="0"/>
                </a:rPr>
                <a:t>Sơ chế trên bàn cao 60cm</a:t>
              </a:r>
            </a:p>
            <a:p>
              <a:pPr marL="342900" indent="-342900" algn="just">
                <a:buFontTx/>
                <a:buChar char="-"/>
              </a:pPr>
              <a:r>
                <a:rPr lang="en-US" altLang="en-US" sz="2000" smtClean="0">
                  <a:latin typeface="Times New Roman" panose="02020603050405020304" pitchFamily="18" charset="0"/>
                  <a:cs typeface="Times New Roman" panose="02020603050405020304" pitchFamily="18" charset="0"/>
                </a:rPr>
                <a:t>Có trang bị hệ thống phòng chống côn trùng, động vật gây hại.</a:t>
              </a:r>
              <a:endParaRPr lang="pt-BR" altLang="en-US" sz="2000" dirty="0">
                <a:latin typeface="Times New Roman" panose="02020603050405020304" pitchFamily="18" charset="0"/>
                <a:cs typeface="Times New Roman" panose="02020603050405020304" pitchFamily="18" charset="0"/>
              </a:endParaRPr>
            </a:p>
          </p:txBody>
        </p:sp>
      </p:grpSp>
      <p:sp>
        <p:nvSpPr>
          <p:cNvPr id="23" name="Text Box 42"/>
          <p:cNvSpPr txBox="1">
            <a:spLocks noChangeArrowheads="1"/>
          </p:cNvSpPr>
          <p:nvPr/>
        </p:nvSpPr>
        <p:spPr bwMode="auto">
          <a:xfrm>
            <a:off x="603368" y="2690593"/>
            <a:ext cx="2672487" cy="1015663"/>
          </a:xfrm>
          <a:prstGeom prst="rect">
            <a:avLst/>
          </a:prstGeom>
          <a:noFill/>
          <a:ln w="9525">
            <a:noFill/>
            <a:miter lim="800000"/>
            <a:headEnd/>
            <a:tailEnd/>
          </a:ln>
          <a:effectLst/>
        </p:spPr>
        <p:txBody>
          <a:bodyPr wrap="square">
            <a:spAutoFit/>
          </a:bodyPr>
          <a:lstStyle/>
          <a:p>
            <a:pPr algn="just"/>
            <a:r>
              <a:rPr lang="en-US" altLang="en-US" sz="2000" b="1">
                <a:latin typeface="Times New Roman" panose="02020603050405020304" pitchFamily="18" charset="0"/>
                <a:ea typeface="MS Mincho" panose="02020609040205080304" pitchFamily="49" charset="-128"/>
                <a:cs typeface="Times New Roman" panose="02020603050405020304" pitchFamily="18" charset="0"/>
              </a:rPr>
              <a:t>Điều kiện cơ sở vật chất tại BATT của nhà trường</a:t>
            </a:r>
            <a:endParaRPr lang="de-DE" altLang="en-US" sz="2000" b="1" dirty="0">
              <a:latin typeface="Times New Roman" panose="020206030504050203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344989316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AutoShape 3"/>
          <p:cNvSpPr>
            <a:spLocks noChangeArrowheads="1"/>
          </p:cNvSpPr>
          <p:nvPr/>
        </p:nvSpPr>
        <p:spPr bwMode="black">
          <a:xfrm rot="5400000">
            <a:off x="3006470" y="3117453"/>
            <a:ext cx="2636837" cy="685800"/>
          </a:xfrm>
          <a:prstGeom prst="triangle">
            <a:avLst>
              <a:gd name="adj" fmla="val 50000"/>
            </a:avLst>
          </a:prstGeom>
          <a:solidFill>
            <a:schemeClr val="tx2">
              <a:alpha val="39999"/>
            </a:schemeClr>
          </a:solidFill>
          <a:ln w="9525">
            <a:noFill/>
            <a:miter lim="800000"/>
            <a:headEnd/>
            <a:tailEnd/>
          </a:ln>
          <a:effectLst/>
        </p:spPr>
        <p:txBody>
          <a:bodyPr wrap="none" anchor="ctr"/>
          <a:lstStyle/>
          <a:p>
            <a:endParaRPr lang="en-US"/>
          </a:p>
        </p:txBody>
      </p:sp>
      <p:sp>
        <p:nvSpPr>
          <p:cNvPr id="67606" name="AutoShape 22"/>
          <p:cNvSpPr>
            <a:spLocks noChangeArrowheads="1"/>
          </p:cNvSpPr>
          <p:nvPr/>
        </p:nvSpPr>
        <p:spPr bwMode="gray">
          <a:xfrm>
            <a:off x="153707" y="1757275"/>
            <a:ext cx="3395663" cy="3005137"/>
          </a:xfrm>
          <a:prstGeom prst="flowChartAlternateProcess">
            <a:avLst/>
          </a:prstGeom>
          <a:gradFill rotWithShape="1">
            <a:gsLst>
              <a:gs pos="0">
                <a:srgbClr val="FFFFFF">
                  <a:gamma/>
                  <a:shade val="89020"/>
                  <a:invGamma/>
                </a:srgbClr>
              </a:gs>
              <a:gs pos="50000">
                <a:srgbClr val="FFFFFF"/>
              </a:gs>
              <a:gs pos="100000">
                <a:srgbClr val="FFFFFF">
                  <a:gamma/>
                  <a:shade val="89020"/>
                  <a:invGamma/>
                </a:srgbClr>
              </a:gs>
            </a:gsLst>
            <a:lin ang="5400000" scaled="1"/>
          </a:gradFill>
          <a:ln w="38100" algn="ctr">
            <a:solidFill>
              <a:srgbClr val="FFFFFF"/>
            </a:solidFill>
            <a:miter lim="800000"/>
            <a:headEnd/>
            <a:tailEnd/>
          </a:ln>
          <a:effectLst>
            <a:outerShdw dist="81320" dir="3080412" algn="ctr" rotWithShape="0">
              <a:srgbClr val="B2B2B2">
                <a:alpha val="50000"/>
              </a:srgbClr>
            </a:outerShdw>
          </a:effectLst>
        </p:spPr>
        <p:txBody>
          <a:bodyPr wrap="none" anchor="ctr"/>
          <a:lstStyle/>
          <a:p>
            <a:pPr algn="just"/>
            <a:endParaRPr lang="de-DE" altLang="en-US" sz="2000" b="1" dirty="0">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67607" name="Rectangle 23"/>
          <p:cNvSpPr>
            <a:spLocks noChangeArrowheads="1"/>
          </p:cNvSpPr>
          <p:nvPr/>
        </p:nvSpPr>
        <p:spPr bwMode="black">
          <a:xfrm>
            <a:off x="5514406" y="2312988"/>
            <a:ext cx="3230563" cy="467051"/>
          </a:xfrm>
          <a:prstGeom prst="rect">
            <a:avLst/>
          </a:prstGeom>
          <a:noFill/>
          <a:ln w="9525" algn="ctr">
            <a:noFill/>
            <a:miter lim="800000"/>
            <a:headEnd/>
            <a:tailEnd/>
          </a:ln>
          <a:effectLst/>
        </p:spPr>
        <p:txBody>
          <a:bodyPr>
            <a:spAutoFit/>
          </a:bodyPr>
          <a:lstStyle/>
          <a:p>
            <a:pPr algn="ctr" eaLnBrk="0" hangingPunct="0">
              <a:lnSpc>
                <a:spcPct val="110000"/>
              </a:lnSpc>
            </a:pPr>
            <a:r>
              <a:rPr lang="en-US" sz="2400" b="1" dirty="0"/>
              <a:t> </a:t>
            </a:r>
            <a:endParaRPr lang="en-US" sz="1400" b="1" dirty="0">
              <a:solidFill>
                <a:srgbClr val="000000"/>
              </a:solidFill>
            </a:endParaRPr>
          </a:p>
        </p:txBody>
      </p:sp>
      <p:pic>
        <p:nvPicPr>
          <p:cNvPr id="67610" name="Picture 26" descr="1"/>
          <p:cNvPicPr>
            <a:picLocks noChangeAspect="1" noChangeArrowheads="1"/>
          </p:cNvPicPr>
          <p:nvPr/>
        </p:nvPicPr>
        <p:blipFill>
          <a:blip r:embed="rId2">
            <a:lum bright="-6000" contrast="24000"/>
            <a:grayscl/>
          </a:blip>
          <a:srcRect l="42606" t="64474" r="19473"/>
          <a:stretch>
            <a:fillRect/>
          </a:stretch>
        </p:blipFill>
        <p:spPr bwMode="gray">
          <a:xfrm>
            <a:off x="304800" y="2434757"/>
            <a:ext cx="538163" cy="690563"/>
          </a:xfrm>
          <a:prstGeom prst="rect">
            <a:avLst/>
          </a:prstGeom>
          <a:noFill/>
        </p:spPr>
      </p:pic>
      <p:grpSp>
        <p:nvGrpSpPr>
          <p:cNvPr id="4" name="Group 3">
            <a:extLst>
              <a:ext uri="{FF2B5EF4-FFF2-40B4-BE49-F238E27FC236}">
                <a16:creationId xmlns:a16="http://schemas.microsoft.com/office/drawing/2014/main" id="{60B67B6B-5380-435C-B286-BFA5D4705544}"/>
              </a:ext>
            </a:extLst>
          </p:cNvPr>
          <p:cNvGrpSpPr/>
          <p:nvPr/>
        </p:nvGrpSpPr>
        <p:grpSpPr>
          <a:xfrm>
            <a:off x="4702385" y="418260"/>
            <a:ext cx="4198617" cy="4256505"/>
            <a:chOff x="161717" y="1003120"/>
            <a:chExt cx="4198617" cy="3094454"/>
          </a:xfrm>
        </p:grpSpPr>
        <p:grpSp>
          <p:nvGrpSpPr>
            <p:cNvPr id="67588" name="Group 4"/>
            <p:cNvGrpSpPr>
              <a:grpSpLocks/>
            </p:cNvGrpSpPr>
            <p:nvPr/>
          </p:nvGrpSpPr>
          <p:grpSpPr bwMode="auto">
            <a:xfrm>
              <a:off x="241156" y="1003120"/>
              <a:ext cx="4038600" cy="688975"/>
              <a:chOff x="720" y="1392"/>
              <a:chExt cx="4058" cy="480"/>
            </a:xfrm>
          </p:grpSpPr>
          <p:sp>
            <p:nvSpPr>
              <p:cNvPr id="67589" name="AutoShape 5"/>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w="9525">
                <a:noFill/>
                <a:round/>
                <a:headEnd/>
                <a:tailEnd/>
              </a:ln>
              <a:effectLst/>
            </p:spPr>
            <p:txBody>
              <a:bodyPr wrap="none" anchor="ctr"/>
              <a:lstStyle/>
              <a:p>
                <a:endParaRPr lang="en-US"/>
              </a:p>
            </p:txBody>
          </p:sp>
          <p:grpSp>
            <p:nvGrpSpPr>
              <p:cNvPr id="67590" name="Group 6"/>
              <p:cNvGrpSpPr>
                <a:grpSpLocks/>
              </p:cNvGrpSpPr>
              <p:nvPr/>
            </p:nvGrpSpPr>
            <p:grpSpPr bwMode="auto">
              <a:xfrm>
                <a:off x="730" y="1407"/>
                <a:ext cx="4043" cy="444"/>
                <a:chOff x="744" y="1407"/>
                <a:chExt cx="3988" cy="444"/>
              </a:xfrm>
            </p:grpSpPr>
            <p:sp>
              <p:nvSpPr>
                <p:cNvPr id="67591" name="AutoShape 7"/>
                <p:cNvSpPr>
                  <a:spLocks noChangeArrowheads="1"/>
                </p:cNvSpPr>
                <p:nvPr/>
              </p:nvSpPr>
              <p:spPr bwMode="gray">
                <a:xfrm>
                  <a:off x="744" y="1736"/>
                  <a:ext cx="3988"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w="9525">
                  <a:noFill/>
                  <a:round/>
                  <a:headEnd/>
                  <a:tailEnd/>
                </a:ln>
                <a:effectLst/>
              </p:spPr>
              <p:txBody>
                <a:bodyPr wrap="none" anchor="ctr"/>
                <a:lstStyle/>
                <a:p>
                  <a:endParaRPr lang="en-US"/>
                </a:p>
              </p:txBody>
            </p:sp>
            <p:sp>
              <p:nvSpPr>
                <p:cNvPr id="67592" name="AutoShape 8"/>
                <p:cNvSpPr>
                  <a:spLocks noChangeArrowheads="1"/>
                </p:cNvSpPr>
                <p:nvPr/>
              </p:nvSpPr>
              <p:spPr bwMode="gray">
                <a:xfrm>
                  <a:off x="744" y="1407"/>
                  <a:ext cx="3988" cy="115"/>
                </a:xfrm>
                <a:prstGeom prst="roundRect">
                  <a:avLst>
                    <a:gd name="adj" fmla="val 50000"/>
                  </a:avLst>
                </a:prstGeom>
                <a:gradFill rotWithShape="1">
                  <a:gsLst>
                    <a:gs pos="0">
                      <a:schemeClr val="accent2">
                        <a:gamma/>
                        <a:tint val="15686"/>
                        <a:invGamma/>
                      </a:schemeClr>
                    </a:gs>
                    <a:gs pos="100000">
                      <a:schemeClr val="accent2">
                        <a:alpha val="0"/>
                      </a:schemeClr>
                    </a:gs>
                  </a:gsLst>
                  <a:lin ang="5400000" scaled="1"/>
                </a:gradFill>
                <a:ln w="9525">
                  <a:noFill/>
                  <a:round/>
                  <a:headEnd/>
                  <a:tailEnd/>
                </a:ln>
                <a:effectLst/>
              </p:spPr>
              <p:txBody>
                <a:bodyPr wrap="none" anchor="ctr"/>
                <a:lstStyle/>
                <a:p>
                  <a:endParaRPr lang="en-US"/>
                </a:p>
              </p:txBody>
            </p:sp>
          </p:grpSp>
        </p:grpSp>
        <p:grpSp>
          <p:nvGrpSpPr>
            <p:cNvPr id="67593" name="Group 9"/>
            <p:cNvGrpSpPr>
              <a:grpSpLocks/>
            </p:cNvGrpSpPr>
            <p:nvPr/>
          </p:nvGrpSpPr>
          <p:grpSpPr bwMode="auto">
            <a:xfrm>
              <a:off x="248293" y="3366821"/>
              <a:ext cx="4112041" cy="522473"/>
              <a:chOff x="815" y="1147"/>
              <a:chExt cx="4142" cy="364"/>
            </a:xfrm>
          </p:grpSpPr>
          <p:sp>
            <p:nvSpPr>
              <p:cNvPr id="67594" name="AutoShape 10"/>
              <p:cNvSpPr>
                <a:spLocks noChangeArrowheads="1"/>
              </p:cNvSpPr>
              <p:nvPr/>
            </p:nvSpPr>
            <p:spPr bwMode="gray">
              <a:xfrm>
                <a:off x="897" y="1147"/>
                <a:ext cx="4058" cy="364"/>
              </a:xfrm>
              <a:prstGeom prst="roundRect">
                <a:avLst>
                  <a:gd name="adj" fmla="val 17509"/>
                </a:avLst>
              </a:prstGeom>
              <a:solidFill>
                <a:schemeClr val="accent2">
                  <a:lumMod val="20000"/>
                  <a:lumOff val="80000"/>
                </a:schemeClr>
              </a:solidFill>
              <a:ln w="9525">
                <a:noFill/>
                <a:round/>
                <a:headEnd/>
                <a:tailEnd/>
              </a:ln>
              <a:effectLst/>
            </p:spPr>
            <p:txBody>
              <a:bodyPr wrap="none" anchor="ctr"/>
              <a:lstStyle/>
              <a:p>
                <a:endParaRPr lang="en-US"/>
              </a:p>
            </p:txBody>
          </p:sp>
          <p:grpSp>
            <p:nvGrpSpPr>
              <p:cNvPr id="67595" name="Group 11"/>
              <p:cNvGrpSpPr>
                <a:grpSpLocks/>
              </p:cNvGrpSpPr>
              <p:nvPr/>
            </p:nvGrpSpPr>
            <p:grpSpPr bwMode="auto">
              <a:xfrm>
                <a:off x="815" y="1175"/>
                <a:ext cx="4142" cy="336"/>
                <a:chOff x="828" y="1175"/>
                <a:chExt cx="4086" cy="336"/>
              </a:xfrm>
            </p:grpSpPr>
            <p:sp>
              <p:nvSpPr>
                <p:cNvPr id="67596" name="AutoShape 12"/>
                <p:cNvSpPr>
                  <a:spLocks noChangeArrowheads="1"/>
                </p:cNvSpPr>
                <p:nvPr/>
              </p:nvSpPr>
              <p:spPr bwMode="gray">
                <a:xfrm>
                  <a:off x="926" y="139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p:spPr>
              <p:txBody>
                <a:bodyPr wrap="none" anchor="ctr"/>
                <a:lstStyle/>
                <a:p>
                  <a:endParaRPr lang="en-US"/>
                </a:p>
              </p:txBody>
            </p:sp>
            <p:sp>
              <p:nvSpPr>
                <p:cNvPr id="67597" name="AutoShape 13"/>
                <p:cNvSpPr>
                  <a:spLocks noChangeArrowheads="1"/>
                </p:cNvSpPr>
                <p:nvPr/>
              </p:nvSpPr>
              <p:spPr bwMode="gray">
                <a:xfrm>
                  <a:off x="828" y="1175"/>
                  <a:ext cx="3988" cy="115"/>
                </a:xfrm>
                <a:prstGeom prst="roundRect">
                  <a:avLst>
                    <a:gd name="adj" fmla="val 50000"/>
                  </a:avLst>
                </a:prstGeom>
                <a:gradFill rotWithShape="1">
                  <a:gsLst>
                    <a:gs pos="0">
                      <a:schemeClr val="hlink">
                        <a:gamma/>
                        <a:tint val="25490"/>
                        <a:invGamma/>
                      </a:schemeClr>
                    </a:gs>
                    <a:gs pos="100000">
                      <a:schemeClr val="hlink">
                        <a:alpha val="0"/>
                      </a:schemeClr>
                    </a:gs>
                  </a:gsLst>
                  <a:lin ang="5400000" scaled="1"/>
                </a:gradFill>
                <a:ln w="9525">
                  <a:noFill/>
                  <a:round/>
                  <a:headEnd/>
                  <a:tailEnd/>
                </a:ln>
                <a:effectLst/>
              </p:spPr>
              <p:txBody>
                <a:bodyPr wrap="none" anchor="ctr"/>
                <a:lstStyle/>
                <a:p>
                  <a:endParaRPr lang="en-US"/>
                </a:p>
              </p:txBody>
            </p:sp>
          </p:grpSp>
        </p:grpSp>
        <p:sp>
          <p:nvSpPr>
            <p:cNvPr id="67603" name="Text Box 19"/>
            <p:cNvSpPr txBox="1">
              <a:spLocks noChangeArrowheads="1"/>
            </p:cNvSpPr>
            <p:nvPr/>
          </p:nvSpPr>
          <p:spPr bwMode="gray">
            <a:xfrm>
              <a:off x="298160" y="1776431"/>
              <a:ext cx="3725863" cy="1323439"/>
            </a:xfrm>
            <a:prstGeom prst="rect">
              <a:avLst/>
            </a:prstGeom>
            <a:noFill/>
            <a:ln w="9525">
              <a:noFill/>
              <a:miter lim="800000"/>
              <a:headEnd/>
              <a:tailEnd/>
            </a:ln>
            <a:effectLst/>
          </p:spPr>
          <p:txBody>
            <a:bodyPr wrap="square">
              <a:spAutoFit/>
            </a:bodyPr>
            <a:lstStyle/>
            <a:p>
              <a:pPr marL="342900" indent="-342900" algn="just">
                <a:buFontTx/>
                <a:buChar char="-"/>
              </a:pPr>
              <a:r>
                <a:rPr lang="pt-BR" altLang="en-US" sz="2000" smtClean="0">
                  <a:latin typeface="Times New Roman" panose="02020603050405020304" pitchFamily="18" charset="0"/>
                  <a:cs typeface="Times New Roman" panose="02020603050405020304" pitchFamily="18" charset="0"/>
                </a:rPr>
                <a:t>Dễ lau rửa, không bị thôi nhiễm vào thực phẩm.</a:t>
              </a:r>
              <a:endParaRPr lang="pt-BR" altLang="en-US" sz="2000" dirty="0">
                <a:latin typeface="Times New Roman" panose="02020603050405020304" pitchFamily="18" charset="0"/>
                <a:cs typeface="Times New Roman" panose="02020603050405020304" pitchFamily="18" charset="0"/>
              </a:endParaRPr>
            </a:p>
            <a:p>
              <a:pPr marL="342900" indent="-342900" algn="just">
                <a:buFontTx/>
                <a:buChar char="-"/>
              </a:pPr>
              <a:r>
                <a:rPr lang="en-US" altLang="en-US" sz="2000" smtClean="0">
                  <a:latin typeface="Times New Roman" panose="02020603050405020304" pitchFamily="18" charset="0"/>
                  <a:cs typeface="Times New Roman" panose="02020603050405020304" pitchFamily="18" charset="0"/>
                </a:rPr>
                <a:t>Không để hóa chất trong khu vực sơ chế, chế biến, bảo quản.</a:t>
              </a:r>
              <a:endParaRPr lang="pt-BR" altLang="en-US" sz="2000" dirty="0">
                <a:latin typeface="Times New Roman" panose="02020603050405020304" pitchFamily="18" charset="0"/>
                <a:cs typeface="Times New Roman" panose="02020603050405020304" pitchFamily="18" charset="0"/>
              </a:endParaRPr>
            </a:p>
          </p:txBody>
        </p:sp>
        <p:sp>
          <p:nvSpPr>
            <p:cNvPr id="67604" name="Text Box 20"/>
            <p:cNvSpPr txBox="1">
              <a:spLocks noChangeArrowheads="1"/>
            </p:cNvSpPr>
            <p:nvPr/>
          </p:nvSpPr>
          <p:spPr bwMode="gray">
            <a:xfrm>
              <a:off x="602718" y="3489545"/>
              <a:ext cx="3725863" cy="400110"/>
            </a:xfrm>
            <a:prstGeom prst="rect">
              <a:avLst/>
            </a:prstGeom>
            <a:noFill/>
            <a:ln w="9525">
              <a:noFill/>
              <a:miter lim="800000"/>
              <a:headEnd/>
              <a:tailEnd/>
            </a:ln>
            <a:effectLst/>
          </p:spPr>
          <p:txBody>
            <a:bodyPr wrap="square">
              <a:spAutoFit/>
            </a:bodyPr>
            <a:lstStyle/>
            <a:p>
              <a:pPr>
                <a:spcBef>
                  <a:spcPct val="50000"/>
                </a:spcBef>
              </a:pPr>
              <a:r>
                <a:rPr lang="de-DE" sz="2000" b="1" dirty="0" smtClean="0">
                  <a:latin typeface="Times New Roman" panose="02020603050405020304" pitchFamily="18" charset="0"/>
                  <a:cs typeface="Times New Roman" panose="02020603050405020304" pitchFamily="18" charset="0"/>
                </a:rPr>
                <a:t>Đủ nước sạch phù hợp quy định</a:t>
              </a:r>
              <a:endParaRPr lang="en-US" sz="2000" b="1" dirty="0">
                <a:solidFill>
                  <a:srgbClr val="FFFFFF"/>
                </a:solidFill>
              </a:endParaRPr>
            </a:p>
          </p:txBody>
        </p:sp>
        <p:pic>
          <p:nvPicPr>
            <p:cNvPr id="67608" name="Picture 24" descr="1"/>
            <p:cNvPicPr>
              <a:picLocks noChangeAspect="1" noChangeArrowheads="1"/>
            </p:cNvPicPr>
            <p:nvPr/>
          </p:nvPicPr>
          <p:blipFill>
            <a:blip r:embed="rId2">
              <a:lum bright="-6000" contrast="24000"/>
              <a:grayscl/>
            </a:blip>
            <a:srcRect l="42606" t="64474" r="19473"/>
            <a:stretch>
              <a:fillRect/>
            </a:stretch>
          </p:blipFill>
          <p:spPr bwMode="gray">
            <a:xfrm>
              <a:off x="161717" y="1104542"/>
              <a:ext cx="538163" cy="690562"/>
            </a:xfrm>
            <a:prstGeom prst="rect">
              <a:avLst/>
            </a:prstGeom>
            <a:noFill/>
          </p:spPr>
        </p:pic>
        <p:pic>
          <p:nvPicPr>
            <p:cNvPr id="67609" name="Picture 25" descr="1"/>
            <p:cNvPicPr>
              <a:picLocks noChangeAspect="1" noChangeArrowheads="1"/>
            </p:cNvPicPr>
            <p:nvPr/>
          </p:nvPicPr>
          <p:blipFill>
            <a:blip r:embed="rId2">
              <a:lum bright="-6000" contrast="24000"/>
              <a:grayscl/>
            </a:blip>
            <a:srcRect l="42606" t="64474" r="19473"/>
            <a:stretch>
              <a:fillRect/>
            </a:stretch>
          </p:blipFill>
          <p:spPr bwMode="gray">
            <a:xfrm>
              <a:off x="196372" y="3407011"/>
              <a:ext cx="538162" cy="690563"/>
            </a:xfrm>
            <a:prstGeom prst="rect">
              <a:avLst/>
            </a:prstGeom>
            <a:noFill/>
          </p:spPr>
        </p:pic>
        <p:sp>
          <p:nvSpPr>
            <p:cNvPr id="2" name="TextBox 1">
              <a:extLst>
                <a:ext uri="{FF2B5EF4-FFF2-40B4-BE49-F238E27FC236}">
                  <a16:creationId xmlns:a16="http://schemas.microsoft.com/office/drawing/2014/main" id="{ACF7714B-8316-4569-9E58-5E1173BB9A23}"/>
                </a:ext>
              </a:extLst>
            </p:cNvPr>
            <p:cNvSpPr txBox="1"/>
            <p:nvPr/>
          </p:nvSpPr>
          <p:spPr>
            <a:xfrm>
              <a:off x="725493" y="1157368"/>
              <a:ext cx="3537527" cy="400110"/>
            </a:xfrm>
            <a:prstGeom prst="rect">
              <a:avLst/>
            </a:prstGeom>
            <a:noFill/>
          </p:spPr>
          <p:txBody>
            <a:bodyPr wrap="square" rtlCol="0">
              <a:spAutoFit/>
            </a:bodyPr>
            <a:lstStyle/>
            <a:p>
              <a:r>
                <a:rPr lang="pt-BR" altLang="en-US" sz="2000" b="1" smtClean="0">
                  <a:latin typeface="Times New Roman" panose="02020603050405020304" pitchFamily="18" charset="0"/>
                  <a:cs typeface="Times New Roman" panose="02020603050405020304" pitchFamily="18" charset="0"/>
                </a:rPr>
                <a:t>Trang thiết bị dụng cụ</a:t>
              </a:r>
              <a:endParaRPr lang="pt-BR" altLang="en-US" sz="2000" b="1" dirty="0">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4698985" y="2771378"/>
            <a:ext cx="4097758" cy="867575"/>
            <a:chOff x="4698985" y="2771378"/>
            <a:chExt cx="4097758" cy="867575"/>
          </a:xfrm>
          <a:solidFill>
            <a:schemeClr val="accent4">
              <a:lumMod val="20000"/>
              <a:lumOff val="80000"/>
            </a:schemeClr>
          </a:solidFill>
        </p:grpSpPr>
        <p:sp>
          <p:nvSpPr>
            <p:cNvPr id="23" name="AutoShape 10"/>
            <p:cNvSpPr>
              <a:spLocks noChangeArrowheads="1"/>
            </p:cNvSpPr>
            <p:nvPr/>
          </p:nvSpPr>
          <p:spPr bwMode="gray">
            <a:xfrm>
              <a:off x="4768095" y="2771378"/>
              <a:ext cx="4028648" cy="688975"/>
            </a:xfrm>
            <a:prstGeom prst="roundRect">
              <a:avLst>
                <a:gd name="adj" fmla="val 17509"/>
              </a:avLst>
            </a:prstGeom>
            <a:grpFill/>
            <a:ln w="9525">
              <a:noFill/>
              <a:round/>
              <a:headEnd/>
              <a:tailEnd/>
            </a:ln>
            <a:effectLst/>
          </p:spPr>
          <p:txBody>
            <a:bodyPr wrap="none" anchor="ctr"/>
            <a:lstStyle/>
            <a:p>
              <a:endParaRPr lang="en-US"/>
            </a:p>
          </p:txBody>
        </p:sp>
        <p:pic>
          <p:nvPicPr>
            <p:cNvPr id="24" name="Picture 24" descr="1"/>
            <p:cNvPicPr>
              <a:picLocks noChangeAspect="1" noChangeArrowheads="1"/>
            </p:cNvPicPr>
            <p:nvPr/>
          </p:nvPicPr>
          <p:blipFill>
            <a:blip r:embed="rId2">
              <a:lum bright="-6000" contrast="24000"/>
              <a:grayscl/>
            </a:blip>
            <a:srcRect l="42606" t="64474" r="19473"/>
            <a:stretch>
              <a:fillRect/>
            </a:stretch>
          </p:blipFill>
          <p:spPr bwMode="gray">
            <a:xfrm>
              <a:off x="4698985" y="2948391"/>
              <a:ext cx="538163" cy="690562"/>
            </a:xfrm>
            <a:prstGeom prst="rect">
              <a:avLst/>
            </a:prstGeom>
            <a:grpFill/>
          </p:spPr>
        </p:pic>
        <p:sp>
          <p:nvSpPr>
            <p:cNvPr id="3" name="TextBox 2"/>
            <p:cNvSpPr txBox="1"/>
            <p:nvPr/>
          </p:nvSpPr>
          <p:spPr>
            <a:xfrm>
              <a:off x="5109633" y="2780039"/>
              <a:ext cx="3434695" cy="707886"/>
            </a:xfrm>
            <a:prstGeom prst="rect">
              <a:avLst/>
            </a:prstGeom>
            <a:grpFill/>
          </p:spPr>
          <p:txBody>
            <a:bodyPr wrap="square" rtlCol="0">
              <a:spAutoFit/>
            </a:bodyPr>
            <a:lstStyle/>
            <a:p>
              <a:pPr algn="just"/>
              <a:r>
                <a:rPr lang="en-US" sz="2000" b="1" smtClean="0">
                  <a:latin typeface="Times New Roman" pitchFamily="18" charset="0"/>
                  <a:cs typeface="Times New Roman" pitchFamily="18" charset="0"/>
                </a:rPr>
                <a:t>Có dụng cụ đựng rác thải, vận chuyển đi trong ngày</a:t>
              </a:r>
              <a:endParaRPr lang="en-US" sz="2000" b="1">
                <a:latin typeface="Times New Roman" pitchFamily="18" charset="0"/>
                <a:cs typeface="Times New Roman" pitchFamily="18" charset="0"/>
              </a:endParaRPr>
            </a:p>
          </p:txBody>
        </p:sp>
      </p:grpSp>
      <p:sp>
        <p:nvSpPr>
          <p:cNvPr id="26" name="AutoShape 10"/>
          <p:cNvSpPr>
            <a:spLocks noChangeArrowheads="1"/>
          </p:cNvSpPr>
          <p:nvPr/>
        </p:nvSpPr>
        <p:spPr bwMode="gray">
          <a:xfrm>
            <a:off x="4867218" y="4778772"/>
            <a:ext cx="4028648" cy="1279368"/>
          </a:xfrm>
          <a:prstGeom prst="roundRect">
            <a:avLst>
              <a:gd name="adj" fmla="val 17509"/>
            </a:avLst>
          </a:prstGeom>
          <a:solidFill>
            <a:schemeClr val="bg1">
              <a:lumMod val="95000"/>
            </a:schemeClr>
          </a:solidFill>
          <a:ln w="9525">
            <a:noFill/>
            <a:round/>
            <a:headEnd/>
            <a:tailEnd/>
          </a:ln>
          <a:effectLst/>
        </p:spPr>
        <p:txBody>
          <a:bodyPr wrap="none" anchor="ctr"/>
          <a:lstStyle/>
          <a:p>
            <a:endParaRPr lang="en-US"/>
          </a:p>
        </p:txBody>
      </p:sp>
      <p:pic>
        <p:nvPicPr>
          <p:cNvPr id="27" name="Picture 25" descr="1"/>
          <p:cNvPicPr>
            <a:picLocks noChangeAspect="1" noChangeArrowheads="1"/>
          </p:cNvPicPr>
          <p:nvPr/>
        </p:nvPicPr>
        <p:blipFill>
          <a:blip r:embed="rId2">
            <a:lum bright="-6000" contrast="24000"/>
            <a:grayscl/>
          </a:blip>
          <a:srcRect l="42606" t="64474" r="19473"/>
          <a:stretch>
            <a:fillRect/>
          </a:stretch>
        </p:blipFill>
        <p:spPr bwMode="gray">
          <a:xfrm>
            <a:off x="4679096" y="5051932"/>
            <a:ext cx="538162" cy="949888"/>
          </a:xfrm>
          <a:prstGeom prst="rect">
            <a:avLst/>
          </a:prstGeom>
          <a:noFill/>
        </p:spPr>
      </p:pic>
      <p:sp>
        <p:nvSpPr>
          <p:cNvPr id="28" name="TextBox 27"/>
          <p:cNvSpPr txBox="1"/>
          <p:nvPr/>
        </p:nvSpPr>
        <p:spPr>
          <a:xfrm>
            <a:off x="5217258" y="4734701"/>
            <a:ext cx="3434695" cy="1323439"/>
          </a:xfrm>
          <a:prstGeom prst="rect">
            <a:avLst/>
          </a:prstGeom>
          <a:noFill/>
        </p:spPr>
        <p:txBody>
          <a:bodyPr wrap="square" rtlCol="0">
            <a:spAutoFit/>
          </a:bodyPr>
          <a:lstStyle/>
          <a:p>
            <a:pPr algn="just"/>
            <a:r>
              <a:rPr lang="en-US" sz="2000" b="1" smtClean="0">
                <a:latin typeface="Times New Roman" pitchFamily="18" charset="0"/>
                <a:cs typeface="Times New Roman" pitchFamily="18" charset="0"/>
              </a:rPr>
              <a:t>Ghi chép sổ kiểm thực 3 bước, lưu mẫu thức ăn theo quy định từ 24-48h trong tủ lạnh</a:t>
            </a:r>
            <a:endParaRPr lang="en-US" sz="2000" b="1">
              <a:latin typeface="Times New Roman" pitchFamily="18" charset="0"/>
              <a:cs typeface="Times New Roman" pitchFamily="18" charset="0"/>
            </a:endParaRPr>
          </a:p>
        </p:txBody>
      </p:sp>
      <p:sp>
        <p:nvSpPr>
          <p:cNvPr id="29" name="Text Box 42"/>
          <p:cNvSpPr txBox="1">
            <a:spLocks noChangeArrowheads="1"/>
          </p:cNvSpPr>
          <p:nvPr/>
        </p:nvSpPr>
        <p:spPr bwMode="auto">
          <a:xfrm>
            <a:off x="603368" y="2690593"/>
            <a:ext cx="2672487" cy="1015663"/>
          </a:xfrm>
          <a:prstGeom prst="rect">
            <a:avLst/>
          </a:prstGeom>
          <a:noFill/>
          <a:ln w="9525">
            <a:noFill/>
            <a:miter lim="800000"/>
            <a:headEnd/>
            <a:tailEnd/>
          </a:ln>
          <a:effectLst/>
        </p:spPr>
        <p:txBody>
          <a:bodyPr wrap="square">
            <a:spAutoFit/>
          </a:bodyPr>
          <a:lstStyle/>
          <a:p>
            <a:pPr algn="just"/>
            <a:r>
              <a:rPr lang="en-US" altLang="en-US" sz="2000" b="1">
                <a:latin typeface="Times New Roman" panose="02020603050405020304" pitchFamily="18" charset="0"/>
                <a:ea typeface="MS Mincho" panose="02020609040205080304" pitchFamily="49" charset="-128"/>
                <a:cs typeface="Times New Roman" panose="02020603050405020304" pitchFamily="18" charset="0"/>
              </a:rPr>
              <a:t>Điều kiện cơ sở vật chất tại BATT của nhà trường</a:t>
            </a:r>
            <a:endParaRPr lang="de-DE" altLang="en-US" sz="2000" b="1" dirty="0">
              <a:latin typeface="Times New Roman" panose="02020603050405020304"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278185276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B4F5EB8-AE90-494C-8B8B-07E65C2F54F2}"/>
              </a:ext>
            </a:extLst>
          </p:cNvPr>
          <p:cNvGrpSpPr/>
          <p:nvPr/>
        </p:nvGrpSpPr>
        <p:grpSpPr>
          <a:xfrm>
            <a:off x="2267745" y="652117"/>
            <a:ext cx="5673326" cy="5562598"/>
            <a:chOff x="3018632" y="2090738"/>
            <a:chExt cx="4271168" cy="3709987"/>
          </a:xfrm>
        </p:grpSpPr>
        <p:sp>
          <p:nvSpPr>
            <p:cNvPr id="32771" name="AutoShape 3"/>
            <p:cNvSpPr>
              <a:spLocks noChangeArrowheads="1"/>
            </p:cNvSpPr>
            <p:nvPr/>
          </p:nvSpPr>
          <p:spPr bwMode="gray">
            <a:xfrm>
              <a:off x="4633913" y="2093913"/>
              <a:ext cx="2655887" cy="1830387"/>
            </a:xfrm>
            <a:prstGeom prst="triangle">
              <a:avLst>
                <a:gd name="adj" fmla="val 50000"/>
              </a:avLst>
            </a:prstGeom>
            <a:gradFill rotWithShape="1">
              <a:gsLst>
                <a:gs pos="0">
                  <a:schemeClr val="hlink">
                    <a:gamma/>
                    <a:shade val="82353"/>
                    <a:invGamma/>
                  </a:schemeClr>
                </a:gs>
                <a:gs pos="100000">
                  <a:schemeClr val="hlink"/>
                </a:gs>
              </a:gsLst>
              <a:lin ang="18900000" scaled="1"/>
            </a:gradFill>
            <a:ln w="28575" algn="ctr">
              <a:solidFill>
                <a:srgbClr val="FFFFFF"/>
              </a:solidFill>
              <a:miter lim="800000"/>
              <a:headEnd/>
              <a:tailEnd/>
            </a:ln>
            <a:effectLst>
              <a:outerShdw dist="35921" dir="2700000" algn="ctr" rotWithShape="0">
                <a:schemeClr val="bg2"/>
              </a:outerShdw>
            </a:effectLst>
          </p:spPr>
          <p:txBody>
            <a:bodyPr wrap="none" anchor="ctr"/>
            <a:lstStyle/>
            <a:p>
              <a:endParaRPr lang="en-US"/>
            </a:p>
          </p:txBody>
        </p:sp>
        <p:sp>
          <p:nvSpPr>
            <p:cNvPr id="32773" name="AutoShape 5"/>
            <p:cNvSpPr>
              <a:spLocks noChangeArrowheads="1"/>
            </p:cNvSpPr>
            <p:nvPr/>
          </p:nvSpPr>
          <p:spPr bwMode="gray">
            <a:xfrm flipV="1">
              <a:off x="3018633" y="2090738"/>
              <a:ext cx="2877343" cy="1830387"/>
            </a:xfrm>
            <a:prstGeom prst="triangle">
              <a:avLst>
                <a:gd name="adj" fmla="val 50000"/>
              </a:avLst>
            </a:prstGeom>
            <a:gradFill rotWithShape="1">
              <a:gsLst>
                <a:gs pos="0">
                  <a:schemeClr val="hlink">
                    <a:gamma/>
                    <a:shade val="60392"/>
                    <a:invGamma/>
                  </a:schemeClr>
                </a:gs>
                <a:gs pos="100000">
                  <a:schemeClr val="hlink"/>
                </a:gs>
              </a:gsLst>
              <a:lin ang="5400000" scaled="1"/>
            </a:gradFill>
            <a:ln w="28575" algn="ctr">
              <a:solidFill>
                <a:srgbClr val="FFFFFF"/>
              </a:solidFill>
              <a:miter lim="800000"/>
              <a:headEnd/>
              <a:tailEnd/>
            </a:ln>
            <a:effectLst>
              <a:outerShdw dist="35921" dir="2700000" algn="ctr" rotWithShape="0">
                <a:srgbClr val="808080">
                  <a:alpha val="50000"/>
                </a:srgbClr>
              </a:outerShdw>
            </a:effectLst>
          </p:spPr>
          <p:txBody>
            <a:bodyPr wrap="none" anchor="ctr"/>
            <a:lstStyle/>
            <a:p>
              <a:endParaRPr lang="en-US"/>
            </a:p>
          </p:txBody>
        </p:sp>
        <p:sp>
          <p:nvSpPr>
            <p:cNvPr id="32774" name="AutoShape 6"/>
            <p:cNvSpPr>
              <a:spLocks noChangeArrowheads="1"/>
            </p:cNvSpPr>
            <p:nvPr/>
          </p:nvSpPr>
          <p:spPr bwMode="gray">
            <a:xfrm>
              <a:off x="3018632" y="4091780"/>
              <a:ext cx="2872582" cy="1705769"/>
            </a:xfrm>
            <a:prstGeom prst="triangle">
              <a:avLst>
                <a:gd name="adj" fmla="val 52581"/>
              </a:avLst>
            </a:prstGeom>
            <a:gradFill rotWithShape="1">
              <a:gsLst>
                <a:gs pos="0">
                  <a:schemeClr val="accent1">
                    <a:gamma/>
                    <a:shade val="76078"/>
                    <a:invGamma/>
                  </a:schemeClr>
                </a:gs>
                <a:gs pos="100000">
                  <a:schemeClr val="accent1"/>
                </a:gs>
              </a:gsLst>
              <a:lin ang="5400000" scaled="1"/>
            </a:gradFill>
            <a:ln w="28575" algn="ctr">
              <a:solidFill>
                <a:srgbClr val="FFFFFF"/>
              </a:solidFill>
              <a:miter lim="800000"/>
              <a:headEnd/>
              <a:tailEnd/>
            </a:ln>
            <a:effectLst>
              <a:outerShdw dist="35921" dir="2700000" algn="ctr" rotWithShape="0">
                <a:schemeClr val="bg2"/>
              </a:outerShdw>
            </a:effectLst>
          </p:spPr>
          <p:txBody>
            <a:bodyPr wrap="none" anchor="ctr"/>
            <a:lstStyle/>
            <a:p>
              <a:endParaRPr lang="en-US"/>
            </a:p>
          </p:txBody>
        </p:sp>
        <p:sp>
          <p:nvSpPr>
            <p:cNvPr id="32775" name="AutoShape 7"/>
            <p:cNvSpPr>
              <a:spLocks noChangeArrowheads="1"/>
            </p:cNvSpPr>
            <p:nvPr/>
          </p:nvSpPr>
          <p:spPr bwMode="gray">
            <a:xfrm flipV="1">
              <a:off x="4630738" y="3970338"/>
              <a:ext cx="2654300" cy="1830387"/>
            </a:xfrm>
            <a:prstGeom prst="triangle">
              <a:avLst>
                <a:gd name="adj" fmla="val 50000"/>
              </a:avLst>
            </a:prstGeom>
            <a:gradFill rotWithShape="1">
              <a:gsLst>
                <a:gs pos="0">
                  <a:schemeClr val="accent1">
                    <a:gamma/>
                    <a:shade val="72941"/>
                    <a:invGamma/>
                  </a:schemeClr>
                </a:gs>
                <a:gs pos="100000">
                  <a:schemeClr val="accent1"/>
                </a:gs>
              </a:gsLst>
              <a:lin ang="2700000" scaled="1"/>
            </a:gradFill>
            <a:ln w="28575" algn="ctr">
              <a:solidFill>
                <a:srgbClr val="FFFFFF"/>
              </a:solidFill>
              <a:miter lim="800000"/>
              <a:headEnd/>
              <a:tailEnd/>
            </a:ln>
            <a:effectLst>
              <a:outerShdw dist="35921" dir="2700000" algn="ctr" rotWithShape="0">
                <a:schemeClr val="bg2"/>
              </a:outerShdw>
            </a:effectLst>
          </p:spPr>
          <p:txBody>
            <a:bodyPr wrap="none" anchor="ctr"/>
            <a:lstStyle/>
            <a:p>
              <a:endParaRPr lang="en-US"/>
            </a:p>
          </p:txBody>
        </p:sp>
        <p:sp>
          <p:nvSpPr>
            <p:cNvPr id="32776" name="Rectangle 8"/>
            <p:cNvSpPr>
              <a:spLocks noChangeArrowheads="1"/>
            </p:cNvSpPr>
            <p:nvPr/>
          </p:nvSpPr>
          <p:spPr bwMode="gray">
            <a:xfrm>
              <a:off x="3719846" y="2123261"/>
              <a:ext cx="1691942" cy="1087943"/>
            </a:xfrm>
            <a:prstGeom prst="rect">
              <a:avLst/>
            </a:prstGeom>
            <a:noFill/>
            <a:ln w="9525" algn="ctr">
              <a:noFill/>
              <a:miter lim="800000"/>
              <a:headEnd/>
              <a:tailEnd/>
            </a:ln>
            <a:effectLst/>
          </p:spPr>
          <p:txBody>
            <a:bodyPr wrap="square">
              <a:spAutoFit/>
            </a:bodyPr>
            <a:lstStyle/>
            <a:p>
              <a:pPr algn="ctr" eaLnBrk="0" hangingPunct="0"/>
              <a:r>
                <a:rPr lang="en-US" sz="2000" b="1" smtClean="0">
                  <a:solidFill>
                    <a:srgbClr val="FFFFFF"/>
                  </a:solidFill>
                  <a:latin typeface="Times New Roman" panose="02020603050405020304" pitchFamily="18" charset="0"/>
                  <a:cs typeface="Times New Roman" panose="02020603050405020304" pitchFamily="18" charset="0"/>
                </a:rPr>
                <a:t>Có hợp đồng mua bán TP với các CSSXCBKD có tính pháp lý, đủ năng lực</a:t>
              </a:r>
              <a:endParaRPr lang="en-US" sz="2000" b="1" dirty="0">
                <a:solidFill>
                  <a:srgbClr val="FFFFFF"/>
                </a:solidFill>
                <a:latin typeface="Times New Roman" panose="02020603050405020304" pitchFamily="18" charset="0"/>
                <a:cs typeface="Times New Roman" panose="02020603050405020304" pitchFamily="18" charset="0"/>
              </a:endParaRPr>
            </a:p>
          </p:txBody>
        </p:sp>
        <p:sp>
          <p:nvSpPr>
            <p:cNvPr id="32778" name="Rectangle 10"/>
            <p:cNvSpPr>
              <a:spLocks noChangeArrowheads="1"/>
            </p:cNvSpPr>
            <p:nvPr/>
          </p:nvSpPr>
          <p:spPr bwMode="gray">
            <a:xfrm>
              <a:off x="5280002" y="4195833"/>
              <a:ext cx="1431925" cy="882670"/>
            </a:xfrm>
            <a:prstGeom prst="rect">
              <a:avLst/>
            </a:prstGeom>
            <a:noFill/>
            <a:ln w="9525" algn="ctr">
              <a:noFill/>
              <a:miter lim="800000"/>
              <a:headEnd/>
              <a:tailEnd/>
            </a:ln>
            <a:effectLst/>
          </p:spPr>
          <p:txBody>
            <a:bodyPr>
              <a:spAutoFit/>
            </a:bodyPr>
            <a:lstStyle/>
            <a:p>
              <a:pPr algn="ctr" eaLnBrk="0" hangingPunct="0"/>
              <a:r>
                <a:rPr lang="en-US" sz="2000" b="1" smtClean="0">
                  <a:solidFill>
                    <a:srgbClr val="FFFFFF"/>
                  </a:solidFill>
                  <a:latin typeface="Times New Roman" panose="02020603050405020304" pitchFamily="18" charset="0"/>
                  <a:cs typeface="Times New Roman" panose="02020603050405020304" pitchFamily="18" charset="0"/>
                </a:rPr>
                <a:t>Phụ gia thực phẩm trong danh mục cho phép của BYT</a:t>
              </a:r>
              <a:endParaRPr lang="en-US" sz="2000" b="1" dirty="0">
                <a:solidFill>
                  <a:srgbClr val="FFFFFF"/>
                </a:solidFill>
                <a:latin typeface="Times New Roman" panose="02020603050405020304" pitchFamily="18" charset="0"/>
                <a:cs typeface="Times New Roman" panose="02020603050405020304" pitchFamily="18" charset="0"/>
              </a:endParaRPr>
            </a:p>
          </p:txBody>
        </p:sp>
        <p:sp>
          <p:nvSpPr>
            <p:cNvPr id="32779" name="Rectangle 11"/>
            <p:cNvSpPr>
              <a:spLocks noChangeArrowheads="1"/>
            </p:cNvSpPr>
            <p:nvPr/>
          </p:nvSpPr>
          <p:spPr bwMode="gray">
            <a:xfrm>
              <a:off x="3459419" y="5143434"/>
              <a:ext cx="2142610" cy="554235"/>
            </a:xfrm>
            <a:prstGeom prst="rect">
              <a:avLst/>
            </a:prstGeom>
            <a:noFill/>
            <a:ln w="9525" algn="ctr">
              <a:noFill/>
              <a:miter lim="800000"/>
              <a:headEnd/>
              <a:tailEnd/>
            </a:ln>
            <a:effectLst/>
          </p:spPr>
          <p:txBody>
            <a:bodyPr wrap="square">
              <a:spAutoFit/>
            </a:bodyPr>
            <a:lstStyle/>
            <a:p>
              <a:pPr algn="ctr" eaLnBrk="0" hangingPunct="0"/>
              <a:r>
                <a:rPr lang="en-US" sz="1600" b="1" smtClean="0">
                  <a:solidFill>
                    <a:srgbClr val="FFFFFF"/>
                  </a:solidFill>
                  <a:latin typeface="Times New Roman" panose="02020603050405020304" pitchFamily="18" charset="0"/>
                  <a:cs typeface="Times New Roman" panose="02020603050405020304" pitchFamily="18" charset="0"/>
                </a:rPr>
                <a:t>Nhà trường truy xuất nguồn gốc TP, kiểm tra CSSXCBKD ít nhất 1năm/lần và có BB</a:t>
              </a:r>
              <a:endParaRPr lang="en-US" sz="1600" b="1" dirty="0">
                <a:solidFill>
                  <a:srgbClr val="FFFFFF"/>
                </a:solidFill>
                <a:latin typeface="Times New Roman" panose="02020603050405020304" pitchFamily="18" charset="0"/>
                <a:cs typeface="Times New Roman" panose="02020603050405020304" pitchFamily="18" charset="0"/>
              </a:endParaRPr>
            </a:p>
          </p:txBody>
        </p:sp>
        <p:sp>
          <p:nvSpPr>
            <p:cNvPr id="32787" name="Rectangle 19"/>
            <p:cNvSpPr>
              <a:spLocks noChangeArrowheads="1"/>
            </p:cNvSpPr>
            <p:nvPr/>
          </p:nvSpPr>
          <p:spPr bwMode="gray">
            <a:xfrm>
              <a:off x="5410688" y="2894002"/>
              <a:ext cx="1262063" cy="882670"/>
            </a:xfrm>
            <a:prstGeom prst="rect">
              <a:avLst/>
            </a:prstGeom>
            <a:noFill/>
            <a:ln w="9525" algn="ctr">
              <a:noFill/>
              <a:miter lim="800000"/>
              <a:headEnd/>
              <a:tailEnd/>
            </a:ln>
            <a:effectLst/>
          </p:spPr>
          <p:txBody>
            <a:bodyPr wrap="square">
              <a:spAutoFit/>
            </a:bodyPr>
            <a:lstStyle/>
            <a:p>
              <a:pPr algn="ctr" eaLnBrk="0" hangingPunct="0"/>
              <a:r>
                <a:rPr lang="en-US" sz="2000" b="1" smtClean="0">
                  <a:solidFill>
                    <a:srgbClr val="FFFFFF"/>
                  </a:solidFill>
                  <a:latin typeface="Times New Roman" panose="02020603050405020304" pitchFamily="18" charset="0"/>
                  <a:cs typeface="Times New Roman" panose="02020603050405020304" pitchFamily="18" charset="0"/>
                </a:rPr>
                <a:t>Lưu giữ đầy đủ phiếu giao nhận hàng hóa</a:t>
              </a:r>
              <a:endParaRPr lang="en-US" sz="2000" b="1" dirty="0">
                <a:solidFill>
                  <a:srgbClr val="FFFFFF"/>
                </a:solidFill>
                <a:latin typeface="Times New Roman" panose="02020603050405020304" pitchFamily="18" charset="0"/>
                <a:cs typeface="Times New Roman" panose="02020603050405020304" pitchFamily="18" charset="0"/>
              </a:endParaRPr>
            </a:p>
          </p:txBody>
        </p:sp>
        <p:grpSp>
          <p:nvGrpSpPr>
            <p:cNvPr id="32788" name="Group 20"/>
            <p:cNvGrpSpPr>
              <a:grpSpLocks/>
            </p:cNvGrpSpPr>
            <p:nvPr/>
          </p:nvGrpSpPr>
          <p:grpSpPr bwMode="auto">
            <a:xfrm>
              <a:off x="3578225" y="3290888"/>
              <a:ext cx="1920875" cy="1289050"/>
              <a:chOff x="2363" y="2075"/>
              <a:chExt cx="1210" cy="812"/>
            </a:xfrm>
          </p:grpSpPr>
          <p:sp>
            <p:nvSpPr>
              <p:cNvPr id="32789" name="AutoShape 21"/>
              <p:cNvSpPr>
                <a:spLocks noChangeArrowheads="1"/>
              </p:cNvSpPr>
              <p:nvPr/>
            </p:nvSpPr>
            <p:spPr bwMode="gray">
              <a:xfrm>
                <a:off x="2363" y="2075"/>
                <a:ext cx="1210" cy="812"/>
              </a:xfrm>
              <a:prstGeom prst="hexagon">
                <a:avLst>
                  <a:gd name="adj" fmla="val 37254"/>
                  <a:gd name="vf" fmla="val 115470"/>
                </a:avLst>
              </a:prstGeom>
              <a:solidFill>
                <a:srgbClr val="F8F8F8">
                  <a:alpha val="50000"/>
                </a:srgbClr>
              </a:solidFill>
              <a:ln w="19050" algn="ctr">
                <a:solidFill>
                  <a:srgbClr val="F8F8F8"/>
                </a:solidFill>
                <a:miter lim="800000"/>
                <a:headEnd/>
                <a:tailEnd/>
              </a:ln>
              <a:effectLst/>
            </p:spPr>
            <p:txBody>
              <a:bodyPr wrap="none" anchor="ctr"/>
              <a:lstStyle/>
              <a:p>
                <a:endParaRPr lang="en-US"/>
              </a:p>
            </p:txBody>
          </p:sp>
          <p:sp>
            <p:nvSpPr>
              <p:cNvPr id="32790" name="AutoShape 22"/>
              <p:cNvSpPr>
                <a:spLocks noChangeArrowheads="1"/>
              </p:cNvSpPr>
              <p:nvPr/>
            </p:nvSpPr>
            <p:spPr bwMode="gray">
              <a:xfrm>
                <a:off x="2394" y="2103"/>
                <a:ext cx="1138" cy="764"/>
              </a:xfrm>
              <a:prstGeom prst="hexagon">
                <a:avLst>
                  <a:gd name="adj" fmla="val 37238"/>
                  <a:gd name="vf" fmla="val 115470"/>
                </a:avLst>
              </a:prstGeom>
              <a:solidFill>
                <a:srgbClr val="F8F8F8"/>
              </a:solidFill>
              <a:ln w="19050" algn="ctr">
                <a:solidFill>
                  <a:srgbClr val="F8F8F8"/>
                </a:solidFill>
                <a:miter lim="800000"/>
                <a:headEnd/>
                <a:tailEnd/>
              </a:ln>
              <a:effectLst/>
            </p:spPr>
            <p:txBody>
              <a:bodyPr wrap="none" anchor="ctr"/>
              <a:lstStyle/>
              <a:p>
                <a:endParaRPr lang="en-US"/>
              </a:p>
            </p:txBody>
          </p:sp>
        </p:grpSp>
        <p:sp>
          <p:nvSpPr>
            <p:cNvPr id="32791" name="Rectangle 23"/>
            <p:cNvSpPr>
              <a:spLocks noChangeArrowheads="1"/>
            </p:cNvSpPr>
            <p:nvPr/>
          </p:nvSpPr>
          <p:spPr bwMode="auto">
            <a:xfrm>
              <a:off x="3886199" y="3500427"/>
              <a:ext cx="1289050" cy="882670"/>
            </a:xfrm>
            <a:prstGeom prst="rect">
              <a:avLst/>
            </a:prstGeom>
            <a:noFill/>
            <a:ln w="9525">
              <a:noFill/>
              <a:miter lim="800000"/>
              <a:headEnd/>
              <a:tailEnd/>
            </a:ln>
            <a:effectLst/>
          </p:spPr>
          <p:txBody>
            <a:bodyPr>
              <a:spAutoFit/>
            </a:bodyPr>
            <a:lstStyle/>
            <a:p>
              <a:pPr algn="ctr"/>
              <a:r>
                <a:rPr lang="en-US" sz="2000" b="1" smtClean="0">
                  <a:latin typeface="Times New Roman" pitchFamily="18" charset="0"/>
                  <a:cs typeface="Times New Roman" pitchFamily="18" charset="0"/>
                </a:rPr>
                <a:t>Nguồn gốc thực phẩm cho BATT cần</a:t>
              </a:r>
              <a:endParaRPr lang="en-US" sz="2000" b="1" dirty="0">
                <a:effectLst>
                  <a:outerShdw blurRad="38100" dist="38100" dir="2700000" algn="tl">
                    <a:srgbClr val="C0C0C0"/>
                  </a:outerShdw>
                </a:effectLst>
              </a:endParaRPr>
            </a:p>
          </p:txBody>
        </p:sp>
      </p:grpSp>
    </p:spTree>
    <p:extLst>
      <p:ext uri="{BB962C8B-B14F-4D97-AF65-F5344CB8AC3E}">
        <p14:creationId xmlns:p14="http://schemas.microsoft.com/office/powerpoint/2010/main" val="3318188218"/>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2860160813"/>
              </p:ext>
            </p:extLst>
          </p:nvPr>
        </p:nvGraphicFramePr>
        <p:xfrm>
          <a:off x="467544" y="631229"/>
          <a:ext cx="8219256"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p:cNvSpPr txBox="1"/>
          <p:nvPr/>
        </p:nvSpPr>
        <p:spPr>
          <a:xfrm>
            <a:off x="2700039" y="4341584"/>
            <a:ext cx="3960440" cy="1631216"/>
          </a:xfrm>
          <a:prstGeom prst="rect">
            <a:avLst/>
          </a:prstGeom>
          <a:solidFill>
            <a:schemeClr val="accent1"/>
          </a:solidFill>
        </p:spPr>
        <p:txBody>
          <a:bodyPr wrap="square" rtlCol="0">
            <a:spAutoFit/>
          </a:bodyPr>
          <a:lstStyle/>
          <a:p>
            <a:pPr algn="just"/>
            <a:r>
              <a:rPr lang="en-US" sz="2000" dirty="0" err="1" smtClean="0">
                <a:solidFill>
                  <a:schemeClr val="bg1"/>
                </a:solidFill>
                <a:latin typeface="Times New Roman" pitchFamily="18" charset="0"/>
                <a:cs typeface="Times New Roman" pitchFamily="18" charset="0"/>
              </a:rPr>
              <a:t>Khi</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đang</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trong</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quá</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trình</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sơ</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chế</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chế</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biến</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thực</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hành</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vệ</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sinh</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cá</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nhân</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tốt</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phải</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được</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tổ</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giám</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sát</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kiểm</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tra</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hàng</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ngày</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hàng</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tuần</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thể</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hiện</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bằng</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biên</a:t>
            </a:r>
            <a:r>
              <a:rPr lang="en-US" sz="2000" dirty="0" smtClean="0">
                <a:solidFill>
                  <a:schemeClr val="bg1"/>
                </a:solidFill>
                <a:latin typeface="Times New Roman" pitchFamily="18" charset="0"/>
                <a:cs typeface="Times New Roman" pitchFamily="18" charset="0"/>
              </a:rPr>
              <a:t> </a:t>
            </a:r>
            <a:r>
              <a:rPr lang="en-US" sz="2000" dirty="0" err="1" smtClean="0">
                <a:solidFill>
                  <a:schemeClr val="bg1"/>
                </a:solidFill>
                <a:latin typeface="Times New Roman" pitchFamily="18" charset="0"/>
                <a:cs typeface="Times New Roman" pitchFamily="18" charset="0"/>
              </a:rPr>
              <a:t>bản</a:t>
            </a:r>
            <a:endParaRPr lang="en-US" sz="2000" dirty="0">
              <a:solidFill>
                <a:schemeClr val="bg1"/>
              </a:solidFill>
              <a:latin typeface="Times New Roman" pitchFamily="18" charset="0"/>
              <a:cs typeface="Times New Roman" pitchFamily="18" charset="0"/>
            </a:endParaRPr>
          </a:p>
        </p:txBody>
      </p:sp>
      <p:sp>
        <p:nvSpPr>
          <p:cNvPr id="10" name="Down Arrow 9"/>
          <p:cNvSpPr/>
          <p:nvPr/>
        </p:nvSpPr>
        <p:spPr>
          <a:xfrm>
            <a:off x="2700039" y="1988840"/>
            <a:ext cx="359793"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6300686" y="2019890"/>
            <a:ext cx="359793"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4320466" y="2019890"/>
            <a:ext cx="359793" cy="2129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187624" y="188640"/>
            <a:ext cx="7200800" cy="369332"/>
          </a:xfrm>
          <a:prstGeom prst="rect">
            <a:avLst/>
          </a:prstGeom>
          <a:noFill/>
        </p:spPr>
        <p:txBody>
          <a:bodyPr wrap="square" rtlCol="0">
            <a:spAutoFit/>
          </a:bodyPr>
          <a:lstStyle/>
          <a:p>
            <a:pPr algn="ctr"/>
            <a:r>
              <a:rPr lang="en-US" b="1" smtClean="0">
                <a:latin typeface="Times New Roman" pitchFamily="18" charset="0"/>
                <a:cs typeface="Times New Roman" pitchFamily="18" charset="0"/>
              </a:rPr>
              <a:t>TIÊU CHÍ VỀ CON NGƯỜI</a:t>
            </a:r>
            <a:endParaRPr lang="en-US" b="1">
              <a:latin typeface="Times New Roman" pitchFamily="18" charset="0"/>
              <a:cs typeface="Times New Roman" pitchFamily="18" charset="0"/>
            </a:endParaRPr>
          </a:p>
        </p:txBody>
      </p:sp>
    </p:spTree>
    <p:extLst>
      <p:ext uri="{BB962C8B-B14F-4D97-AF65-F5344CB8AC3E}">
        <p14:creationId xmlns:p14="http://schemas.microsoft.com/office/powerpoint/2010/main" val="1680932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259632" y="908720"/>
            <a:ext cx="6640799" cy="665199"/>
          </a:xfrm>
        </p:spPr>
        <p:txBody>
          <a:bodyPr>
            <a:noAutofit/>
          </a:bodyPr>
          <a:lstStyle/>
          <a:p>
            <a:pPr lvl="0">
              <a:lnSpc>
                <a:spcPct val="150000"/>
              </a:lnSpc>
            </a:pPr>
            <a:r>
              <a:rPr lang="en-US" sz="2800">
                <a:solidFill>
                  <a:srgbClr val="FF0000"/>
                </a:solidFill>
                <a:latin typeface="Times New Roman" pitchFamily="18" charset="0"/>
                <a:cs typeface="Times New Roman" pitchFamily="18" charset="0"/>
              </a:rPr>
              <a:t>NỘI </a:t>
            </a:r>
            <a:r>
              <a:rPr lang="en-US" sz="2800" smtClean="0">
                <a:solidFill>
                  <a:srgbClr val="FF0000"/>
                </a:solidFill>
                <a:latin typeface="Times New Roman" pitchFamily="18" charset="0"/>
                <a:cs typeface="Times New Roman" pitchFamily="18" charset="0"/>
              </a:rPr>
              <a:t>DUNG</a:t>
            </a:r>
            <a:endParaRPr lang="en-US" sz="2800" dirty="0">
              <a:solidFill>
                <a:srgbClr val="FF0000"/>
              </a:solidFill>
              <a:latin typeface="Times New Roman" pitchFamily="18" charset="0"/>
              <a:cs typeface="Times New Roman" pitchFamily="18" charset="0"/>
            </a:endParaRPr>
          </a:p>
        </p:txBody>
      </p:sp>
      <p:graphicFrame>
        <p:nvGraphicFramePr>
          <p:cNvPr id="2" name="Diagram 1"/>
          <p:cNvGraphicFramePr/>
          <p:nvPr>
            <p:extLst>
              <p:ext uri="{D42A27DB-BD31-4B8C-83A1-F6EECF244321}">
                <p14:modId xmlns:p14="http://schemas.microsoft.com/office/powerpoint/2010/main" val="4140645618"/>
              </p:ext>
            </p:extLst>
          </p:nvPr>
        </p:nvGraphicFramePr>
        <p:xfrm>
          <a:off x="1187624" y="1556792"/>
          <a:ext cx="633670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00893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AutoShape 3"/>
          <p:cNvSpPr>
            <a:spLocks noChangeArrowheads="1"/>
          </p:cNvSpPr>
          <p:nvPr/>
        </p:nvSpPr>
        <p:spPr bwMode="gray">
          <a:xfrm>
            <a:off x="2429733" y="1774814"/>
            <a:ext cx="4041775" cy="3690938"/>
          </a:xfrm>
          <a:prstGeom prst="diamond">
            <a:avLst/>
          </a:prstGeom>
          <a:noFill/>
          <a:ln w="57150" algn="ctr">
            <a:solidFill>
              <a:srgbClr val="808080"/>
            </a:solidFill>
            <a:miter lim="800000"/>
            <a:headEnd/>
            <a:tailEnd/>
          </a:ln>
          <a:effectLst/>
        </p:spPr>
        <p:txBody>
          <a:bodyPr anchor="ctr">
            <a:spAutoFit/>
          </a:bodyPr>
          <a:lstStyle/>
          <a:p>
            <a:endParaRPr lang="en-US"/>
          </a:p>
        </p:txBody>
      </p:sp>
      <p:grpSp>
        <p:nvGrpSpPr>
          <p:cNvPr id="2" name="Group 1">
            <a:extLst>
              <a:ext uri="{FF2B5EF4-FFF2-40B4-BE49-F238E27FC236}">
                <a16:creationId xmlns:a16="http://schemas.microsoft.com/office/drawing/2014/main" id="{E0A993D9-6C89-4883-8F4D-24D95BC58590}"/>
              </a:ext>
            </a:extLst>
          </p:cNvPr>
          <p:cNvGrpSpPr/>
          <p:nvPr/>
        </p:nvGrpSpPr>
        <p:grpSpPr>
          <a:xfrm>
            <a:off x="381000" y="435669"/>
            <a:ext cx="7924800" cy="5956078"/>
            <a:chOff x="2070100" y="2118432"/>
            <a:chExt cx="4941888" cy="4248731"/>
          </a:xfrm>
        </p:grpSpPr>
        <p:grpSp>
          <p:nvGrpSpPr>
            <p:cNvPr id="24580" name="Group 4"/>
            <p:cNvGrpSpPr>
              <a:grpSpLocks/>
            </p:cNvGrpSpPr>
            <p:nvPr/>
          </p:nvGrpSpPr>
          <p:grpSpPr bwMode="auto">
            <a:xfrm>
              <a:off x="3356440" y="2118432"/>
              <a:ext cx="2400257" cy="1340732"/>
              <a:chOff x="1936" y="1276"/>
              <a:chExt cx="1829" cy="1021"/>
            </a:xfrm>
          </p:grpSpPr>
          <p:sp>
            <p:nvSpPr>
              <p:cNvPr id="24581" name="Oval 5"/>
              <p:cNvSpPr>
                <a:spLocks noChangeArrowheads="1"/>
              </p:cNvSpPr>
              <p:nvPr/>
            </p:nvSpPr>
            <p:spPr bwMode="gray">
              <a:xfrm>
                <a:off x="1936" y="1276"/>
                <a:ext cx="1829" cy="1021"/>
              </a:xfrm>
              <a:prstGeom prst="ellipse">
                <a:avLst/>
              </a:prstGeom>
              <a:gradFill rotWithShape="0">
                <a:gsLst>
                  <a:gs pos="0">
                    <a:schemeClr val="hlink">
                      <a:gamma/>
                      <a:shade val="66275"/>
                      <a:invGamma/>
                    </a:schemeClr>
                  </a:gs>
                  <a:gs pos="50000">
                    <a:schemeClr val="hlink"/>
                  </a:gs>
                  <a:gs pos="100000">
                    <a:schemeClr val="hlink">
                      <a:gamma/>
                      <a:shade val="66275"/>
                      <a:invGamma/>
                    </a:schemeClr>
                  </a:gs>
                </a:gsLst>
                <a:lin ang="2700000" scaled="1"/>
              </a:gradFill>
              <a:ln w="57150">
                <a:solidFill>
                  <a:srgbClr val="EAEAEA"/>
                </a:solidFill>
                <a:round/>
                <a:headEnd/>
                <a:tailEnd/>
              </a:ln>
              <a:effectLst/>
            </p:spPr>
            <p:txBody>
              <a:bodyPr wrap="none" anchor="ctr"/>
              <a:lstStyle/>
              <a:p>
                <a:endParaRPr lang="en-US"/>
              </a:p>
            </p:txBody>
          </p:sp>
          <p:grpSp>
            <p:nvGrpSpPr>
              <p:cNvPr id="24582" name="Group 6"/>
              <p:cNvGrpSpPr>
                <a:grpSpLocks/>
              </p:cNvGrpSpPr>
              <p:nvPr/>
            </p:nvGrpSpPr>
            <p:grpSpPr bwMode="auto">
              <a:xfrm rot="10082854">
                <a:off x="2180" y="2013"/>
                <a:ext cx="926" cy="237"/>
                <a:chOff x="2598" y="1026"/>
                <a:chExt cx="957" cy="242"/>
              </a:xfrm>
            </p:grpSpPr>
            <p:grpSp>
              <p:nvGrpSpPr>
                <p:cNvPr id="24583" name="Group 7"/>
                <p:cNvGrpSpPr>
                  <a:grpSpLocks/>
                </p:cNvGrpSpPr>
                <p:nvPr/>
              </p:nvGrpSpPr>
              <p:grpSpPr bwMode="auto">
                <a:xfrm rot="-9970459" flipH="1" flipV="1">
                  <a:off x="2598" y="1026"/>
                  <a:ext cx="957" cy="242"/>
                  <a:chOff x="2532" y="1051"/>
                  <a:chExt cx="893" cy="246"/>
                </a:xfrm>
              </p:grpSpPr>
              <p:grpSp>
                <p:nvGrpSpPr>
                  <p:cNvPr id="24584" name="Group 8"/>
                  <p:cNvGrpSpPr>
                    <a:grpSpLocks/>
                  </p:cNvGrpSpPr>
                  <p:nvPr/>
                </p:nvGrpSpPr>
                <p:grpSpPr bwMode="auto">
                  <a:xfrm>
                    <a:off x="2532" y="1051"/>
                    <a:ext cx="743" cy="185"/>
                    <a:chOff x="1565" y="2568"/>
                    <a:chExt cx="1118" cy="279"/>
                  </a:xfrm>
                </p:grpSpPr>
                <p:sp>
                  <p:nvSpPr>
                    <p:cNvPr id="24585" name="AutoShape 9"/>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586" name="AutoShape 10"/>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587" name="AutoShape 11"/>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588" name="AutoShape 12"/>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589" name="Group 13"/>
                  <p:cNvGrpSpPr>
                    <a:grpSpLocks/>
                  </p:cNvGrpSpPr>
                  <p:nvPr/>
                </p:nvGrpSpPr>
                <p:grpSpPr bwMode="auto">
                  <a:xfrm rot="1353540">
                    <a:off x="2682" y="1111"/>
                    <a:ext cx="743" cy="186"/>
                    <a:chOff x="1565" y="2568"/>
                    <a:chExt cx="1118" cy="279"/>
                  </a:xfrm>
                </p:grpSpPr>
                <p:sp>
                  <p:nvSpPr>
                    <p:cNvPr id="24590" name="AutoShape 14"/>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591" name="AutoShape 15"/>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592" name="AutoShape 16"/>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593" name="AutoShape 17"/>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nvGrpSpPr>
                <p:cNvPr id="24594" name="Group 18"/>
                <p:cNvGrpSpPr>
                  <a:grpSpLocks/>
                </p:cNvGrpSpPr>
                <p:nvPr/>
              </p:nvGrpSpPr>
              <p:grpSpPr bwMode="auto">
                <a:xfrm rot="-9970459" flipH="1" flipV="1">
                  <a:off x="2688" y="1056"/>
                  <a:ext cx="784" cy="198"/>
                  <a:chOff x="2532" y="1051"/>
                  <a:chExt cx="893" cy="246"/>
                </a:xfrm>
              </p:grpSpPr>
              <p:grpSp>
                <p:nvGrpSpPr>
                  <p:cNvPr id="24595" name="Group 19"/>
                  <p:cNvGrpSpPr>
                    <a:grpSpLocks/>
                  </p:cNvGrpSpPr>
                  <p:nvPr/>
                </p:nvGrpSpPr>
                <p:grpSpPr bwMode="auto">
                  <a:xfrm>
                    <a:off x="2532" y="1051"/>
                    <a:ext cx="743" cy="185"/>
                    <a:chOff x="1565" y="2568"/>
                    <a:chExt cx="1118" cy="279"/>
                  </a:xfrm>
                </p:grpSpPr>
                <p:sp>
                  <p:nvSpPr>
                    <p:cNvPr id="24596" name="AutoShape 20"/>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597" name="AutoShape 21"/>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598" name="AutoShape 22"/>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599" name="AutoShape 23"/>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600" name="Group 24"/>
                  <p:cNvGrpSpPr>
                    <a:grpSpLocks/>
                  </p:cNvGrpSpPr>
                  <p:nvPr/>
                </p:nvGrpSpPr>
                <p:grpSpPr bwMode="auto">
                  <a:xfrm rot="1353540">
                    <a:off x="2682" y="1111"/>
                    <a:ext cx="743" cy="186"/>
                    <a:chOff x="1565" y="2568"/>
                    <a:chExt cx="1118" cy="279"/>
                  </a:xfrm>
                </p:grpSpPr>
                <p:sp>
                  <p:nvSpPr>
                    <p:cNvPr id="24601" name="AutoShape 25"/>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02" name="AutoShape 26"/>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03" name="AutoShape 27"/>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04" name="AutoShape 28"/>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grpSp>
            <p:nvGrpSpPr>
              <p:cNvPr id="24605" name="Group 29"/>
              <p:cNvGrpSpPr>
                <a:grpSpLocks/>
              </p:cNvGrpSpPr>
              <p:nvPr/>
            </p:nvGrpSpPr>
            <p:grpSpPr bwMode="auto">
              <a:xfrm>
                <a:off x="2604" y="1361"/>
                <a:ext cx="926" cy="237"/>
                <a:chOff x="2598" y="1026"/>
                <a:chExt cx="957" cy="242"/>
              </a:xfrm>
            </p:grpSpPr>
            <p:grpSp>
              <p:nvGrpSpPr>
                <p:cNvPr id="24606" name="Group 30"/>
                <p:cNvGrpSpPr>
                  <a:grpSpLocks/>
                </p:cNvGrpSpPr>
                <p:nvPr/>
              </p:nvGrpSpPr>
              <p:grpSpPr bwMode="auto">
                <a:xfrm rot="-9970459" flipH="1" flipV="1">
                  <a:off x="2598" y="1026"/>
                  <a:ext cx="957" cy="242"/>
                  <a:chOff x="2532" y="1051"/>
                  <a:chExt cx="893" cy="246"/>
                </a:xfrm>
              </p:grpSpPr>
              <p:grpSp>
                <p:nvGrpSpPr>
                  <p:cNvPr id="24607" name="Group 31"/>
                  <p:cNvGrpSpPr>
                    <a:grpSpLocks/>
                  </p:cNvGrpSpPr>
                  <p:nvPr/>
                </p:nvGrpSpPr>
                <p:grpSpPr bwMode="auto">
                  <a:xfrm>
                    <a:off x="2532" y="1051"/>
                    <a:ext cx="743" cy="185"/>
                    <a:chOff x="1565" y="2568"/>
                    <a:chExt cx="1118" cy="279"/>
                  </a:xfrm>
                </p:grpSpPr>
                <p:sp>
                  <p:nvSpPr>
                    <p:cNvPr id="24608" name="AutoShape 32"/>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09" name="AutoShape 33"/>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10" name="AutoShape 34"/>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11" name="AutoShape 35"/>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612" name="Group 36"/>
                  <p:cNvGrpSpPr>
                    <a:grpSpLocks/>
                  </p:cNvGrpSpPr>
                  <p:nvPr/>
                </p:nvGrpSpPr>
                <p:grpSpPr bwMode="auto">
                  <a:xfrm rot="1353540">
                    <a:off x="2682" y="1111"/>
                    <a:ext cx="743" cy="186"/>
                    <a:chOff x="1565" y="2568"/>
                    <a:chExt cx="1118" cy="279"/>
                  </a:xfrm>
                </p:grpSpPr>
                <p:sp>
                  <p:nvSpPr>
                    <p:cNvPr id="24613" name="AutoShape 37"/>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14" name="AutoShape 38"/>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15" name="AutoShape 39"/>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16" name="AutoShape 40"/>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nvGrpSpPr>
                <p:cNvPr id="24617" name="Group 41"/>
                <p:cNvGrpSpPr>
                  <a:grpSpLocks/>
                </p:cNvGrpSpPr>
                <p:nvPr/>
              </p:nvGrpSpPr>
              <p:grpSpPr bwMode="auto">
                <a:xfrm rot="-9970459" flipH="1" flipV="1">
                  <a:off x="2688" y="1056"/>
                  <a:ext cx="784" cy="198"/>
                  <a:chOff x="2532" y="1051"/>
                  <a:chExt cx="893" cy="246"/>
                </a:xfrm>
              </p:grpSpPr>
              <p:grpSp>
                <p:nvGrpSpPr>
                  <p:cNvPr id="24618" name="Group 42"/>
                  <p:cNvGrpSpPr>
                    <a:grpSpLocks/>
                  </p:cNvGrpSpPr>
                  <p:nvPr/>
                </p:nvGrpSpPr>
                <p:grpSpPr bwMode="auto">
                  <a:xfrm>
                    <a:off x="2532" y="1051"/>
                    <a:ext cx="743" cy="185"/>
                    <a:chOff x="1565" y="2568"/>
                    <a:chExt cx="1118" cy="279"/>
                  </a:xfrm>
                </p:grpSpPr>
                <p:sp>
                  <p:nvSpPr>
                    <p:cNvPr id="24619" name="AutoShape 43"/>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20" name="AutoShape 44"/>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21" name="AutoShape 45"/>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22" name="AutoShape 46"/>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623" name="Group 47"/>
                  <p:cNvGrpSpPr>
                    <a:grpSpLocks/>
                  </p:cNvGrpSpPr>
                  <p:nvPr/>
                </p:nvGrpSpPr>
                <p:grpSpPr bwMode="auto">
                  <a:xfrm rot="1353540">
                    <a:off x="2682" y="1111"/>
                    <a:ext cx="743" cy="186"/>
                    <a:chOff x="1565" y="2568"/>
                    <a:chExt cx="1118" cy="279"/>
                  </a:xfrm>
                </p:grpSpPr>
                <p:sp>
                  <p:nvSpPr>
                    <p:cNvPr id="24624" name="AutoShape 48"/>
                    <p:cNvSpPr>
                      <a:spLocks noChangeArrowheads="1"/>
                    </p:cNvSpPr>
                    <p:nvPr/>
                  </p:nvSpPr>
                  <p:spPr bwMode="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25" name="AutoShape 49"/>
                    <p:cNvSpPr>
                      <a:spLocks noChangeArrowheads="1"/>
                    </p:cNvSpPr>
                    <p:nvPr/>
                  </p:nvSpPr>
                  <p:spPr bwMode="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26" name="AutoShape 50"/>
                    <p:cNvSpPr>
                      <a:spLocks noChangeArrowheads="1"/>
                    </p:cNvSpPr>
                    <p:nvPr/>
                  </p:nvSpPr>
                  <p:spPr bwMode="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27" name="AutoShape 51"/>
                    <p:cNvSpPr>
                      <a:spLocks noChangeArrowheads="1"/>
                    </p:cNvSpPr>
                    <p:nvPr/>
                  </p:nvSpPr>
                  <p:spPr bwMode="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grpSp>
        <p:grpSp>
          <p:nvGrpSpPr>
            <p:cNvPr id="24628" name="Group 52"/>
            <p:cNvGrpSpPr>
              <a:grpSpLocks/>
            </p:cNvGrpSpPr>
            <p:nvPr/>
          </p:nvGrpSpPr>
          <p:grpSpPr bwMode="auto">
            <a:xfrm>
              <a:off x="3336492" y="3679118"/>
              <a:ext cx="3675496" cy="2688045"/>
              <a:chOff x="1877" y="2277"/>
              <a:chExt cx="2799" cy="2049"/>
            </a:xfrm>
          </p:grpSpPr>
          <p:sp>
            <p:nvSpPr>
              <p:cNvPr id="24629" name="Oval 53"/>
              <p:cNvSpPr>
                <a:spLocks noChangeArrowheads="1"/>
              </p:cNvSpPr>
              <p:nvPr/>
            </p:nvSpPr>
            <p:spPr bwMode="ltGray">
              <a:xfrm>
                <a:off x="1877" y="3236"/>
                <a:ext cx="1932" cy="1090"/>
              </a:xfrm>
              <a:prstGeom prst="ellipse">
                <a:avLst/>
              </a:prstGeom>
              <a:gradFill rotWithShape="0">
                <a:gsLst>
                  <a:gs pos="0">
                    <a:schemeClr val="accent1">
                      <a:gamma/>
                      <a:shade val="69804"/>
                      <a:invGamma/>
                    </a:schemeClr>
                  </a:gs>
                  <a:gs pos="50000">
                    <a:schemeClr val="accent1"/>
                  </a:gs>
                  <a:gs pos="100000">
                    <a:schemeClr val="accent1">
                      <a:gamma/>
                      <a:shade val="69804"/>
                      <a:invGamma/>
                    </a:schemeClr>
                  </a:gs>
                </a:gsLst>
                <a:lin ang="2700000" scaled="1"/>
              </a:gradFill>
              <a:ln w="57150">
                <a:solidFill>
                  <a:srgbClr val="EAEAEA"/>
                </a:solidFill>
                <a:round/>
                <a:headEnd/>
                <a:tailEnd/>
              </a:ln>
              <a:effectLst/>
            </p:spPr>
            <p:txBody>
              <a:bodyPr wrap="none" anchor="ctr"/>
              <a:lstStyle/>
              <a:p>
                <a:endParaRPr lang="en-US"/>
              </a:p>
            </p:txBody>
          </p:sp>
          <p:grpSp>
            <p:nvGrpSpPr>
              <p:cNvPr id="24630" name="Group 54"/>
              <p:cNvGrpSpPr>
                <a:grpSpLocks/>
              </p:cNvGrpSpPr>
              <p:nvPr/>
            </p:nvGrpSpPr>
            <p:grpSpPr bwMode="auto">
              <a:xfrm rot="10082854">
                <a:off x="3322" y="2916"/>
                <a:ext cx="926" cy="237"/>
                <a:chOff x="2598" y="1026"/>
                <a:chExt cx="957" cy="242"/>
              </a:xfrm>
            </p:grpSpPr>
            <p:grpSp>
              <p:nvGrpSpPr>
                <p:cNvPr id="24631" name="Group 55"/>
                <p:cNvGrpSpPr>
                  <a:grpSpLocks/>
                </p:cNvGrpSpPr>
                <p:nvPr/>
              </p:nvGrpSpPr>
              <p:grpSpPr bwMode="auto">
                <a:xfrm rot="-9970459" flipH="1" flipV="1">
                  <a:off x="2598" y="1026"/>
                  <a:ext cx="957" cy="242"/>
                  <a:chOff x="2532" y="1051"/>
                  <a:chExt cx="893" cy="246"/>
                </a:xfrm>
              </p:grpSpPr>
              <p:grpSp>
                <p:nvGrpSpPr>
                  <p:cNvPr id="24632" name="Group 56"/>
                  <p:cNvGrpSpPr>
                    <a:grpSpLocks/>
                  </p:cNvGrpSpPr>
                  <p:nvPr/>
                </p:nvGrpSpPr>
                <p:grpSpPr bwMode="auto">
                  <a:xfrm>
                    <a:off x="2532" y="1051"/>
                    <a:ext cx="743" cy="185"/>
                    <a:chOff x="1565" y="2568"/>
                    <a:chExt cx="1118" cy="279"/>
                  </a:xfrm>
                </p:grpSpPr>
                <p:sp>
                  <p:nvSpPr>
                    <p:cNvPr id="24633" name="AutoShape 57"/>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34" name="AutoShape 58"/>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35" name="AutoShape 59"/>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36" name="AutoShape 60"/>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637" name="Group 61"/>
                  <p:cNvGrpSpPr>
                    <a:grpSpLocks/>
                  </p:cNvGrpSpPr>
                  <p:nvPr/>
                </p:nvGrpSpPr>
                <p:grpSpPr bwMode="auto">
                  <a:xfrm rot="1353540">
                    <a:off x="2682" y="1111"/>
                    <a:ext cx="743" cy="186"/>
                    <a:chOff x="1565" y="2568"/>
                    <a:chExt cx="1118" cy="279"/>
                  </a:xfrm>
                </p:grpSpPr>
                <p:sp>
                  <p:nvSpPr>
                    <p:cNvPr id="24638" name="AutoShape 62"/>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39" name="AutoShape 63"/>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40" name="AutoShape 64"/>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41" name="AutoShape 65"/>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nvGrpSpPr>
                <p:cNvPr id="24642" name="Group 66"/>
                <p:cNvGrpSpPr>
                  <a:grpSpLocks/>
                </p:cNvGrpSpPr>
                <p:nvPr/>
              </p:nvGrpSpPr>
              <p:grpSpPr bwMode="auto">
                <a:xfrm rot="-9970459" flipH="1" flipV="1">
                  <a:off x="2688" y="1056"/>
                  <a:ext cx="784" cy="198"/>
                  <a:chOff x="2532" y="1051"/>
                  <a:chExt cx="893" cy="246"/>
                </a:xfrm>
              </p:grpSpPr>
              <p:grpSp>
                <p:nvGrpSpPr>
                  <p:cNvPr id="24643" name="Group 67"/>
                  <p:cNvGrpSpPr>
                    <a:grpSpLocks/>
                  </p:cNvGrpSpPr>
                  <p:nvPr/>
                </p:nvGrpSpPr>
                <p:grpSpPr bwMode="auto">
                  <a:xfrm>
                    <a:off x="2532" y="1051"/>
                    <a:ext cx="743" cy="185"/>
                    <a:chOff x="1565" y="2568"/>
                    <a:chExt cx="1118" cy="279"/>
                  </a:xfrm>
                </p:grpSpPr>
                <p:sp>
                  <p:nvSpPr>
                    <p:cNvPr id="24644" name="AutoShape 68"/>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45" name="AutoShape 69"/>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46" name="AutoShape 70"/>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47" name="AutoShape 71"/>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648" name="Group 72"/>
                  <p:cNvGrpSpPr>
                    <a:grpSpLocks/>
                  </p:cNvGrpSpPr>
                  <p:nvPr/>
                </p:nvGrpSpPr>
                <p:grpSpPr bwMode="auto">
                  <a:xfrm rot="1353540">
                    <a:off x="2682" y="1111"/>
                    <a:ext cx="743" cy="186"/>
                    <a:chOff x="1565" y="2568"/>
                    <a:chExt cx="1118" cy="279"/>
                  </a:xfrm>
                </p:grpSpPr>
                <p:sp>
                  <p:nvSpPr>
                    <p:cNvPr id="24649" name="AutoShape 73"/>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50" name="AutoShape 74"/>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51" name="AutoShape 75"/>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52" name="AutoShape 76"/>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grpSp>
            <p:nvGrpSpPr>
              <p:cNvPr id="24653" name="Group 77"/>
              <p:cNvGrpSpPr>
                <a:grpSpLocks/>
              </p:cNvGrpSpPr>
              <p:nvPr/>
            </p:nvGrpSpPr>
            <p:grpSpPr bwMode="auto">
              <a:xfrm rot="344040">
                <a:off x="3748" y="2277"/>
                <a:ext cx="928" cy="237"/>
                <a:chOff x="2598" y="1026"/>
                <a:chExt cx="957" cy="242"/>
              </a:xfrm>
            </p:grpSpPr>
            <p:grpSp>
              <p:nvGrpSpPr>
                <p:cNvPr id="24654" name="Group 78"/>
                <p:cNvGrpSpPr>
                  <a:grpSpLocks/>
                </p:cNvGrpSpPr>
                <p:nvPr/>
              </p:nvGrpSpPr>
              <p:grpSpPr bwMode="auto">
                <a:xfrm rot="-9970459" flipH="1" flipV="1">
                  <a:off x="2598" y="1026"/>
                  <a:ext cx="957" cy="242"/>
                  <a:chOff x="2532" y="1051"/>
                  <a:chExt cx="893" cy="246"/>
                </a:xfrm>
              </p:grpSpPr>
              <p:grpSp>
                <p:nvGrpSpPr>
                  <p:cNvPr id="24655" name="Group 79"/>
                  <p:cNvGrpSpPr>
                    <a:grpSpLocks/>
                  </p:cNvGrpSpPr>
                  <p:nvPr/>
                </p:nvGrpSpPr>
                <p:grpSpPr bwMode="auto">
                  <a:xfrm>
                    <a:off x="2532" y="1051"/>
                    <a:ext cx="743" cy="185"/>
                    <a:chOff x="1565" y="2568"/>
                    <a:chExt cx="1118" cy="279"/>
                  </a:xfrm>
                </p:grpSpPr>
                <p:sp>
                  <p:nvSpPr>
                    <p:cNvPr id="24656" name="AutoShape 80"/>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57" name="AutoShape 81"/>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58" name="AutoShape 82"/>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59" name="AutoShape 83"/>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660" name="Group 84"/>
                  <p:cNvGrpSpPr>
                    <a:grpSpLocks/>
                  </p:cNvGrpSpPr>
                  <p:nvPr/>
                </p:nvGrpSpPr>
                <p:grpSpPr bwMode="auto">
                  <a:xfrm rot="1353540">
                    <a:off x="2682" y="1111"/>
                    <a:ext cx="743" cy="186"/>
                    <a:chOff x="1565" y="2568"/>
                    <a:chExt cx="1118" cy="279"/>
                  </a:xfrm>
                </p:grpSpPr>
                <p:sp>
                  <p:nvSpPr>
                    <p:cNvPr id="24661" name="AutoShape 85"/>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62" name="AutoShape 86"/>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63" name="AutoShape 87"/>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64" name="AutoShape 88"/>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nvGrpSpPr>
                <p:cNvPr id="24665" name="Group 89"/>
                <p:cNvGrpSpPr>
                  <a:grpSpLocks/>
                </p:cNvGrpSpPr>
                <p:nvPr/>
              </p:nvGrpSpPr>
              <p:grpSpPr bwMode="auto">
                <a:xfrm rot="-9970459" flipH="1" flipV="1">
                  <a:off x="2688" y="1056"/>
                  <a:ext cx="784" cy="198"/>
                  <a:chOff x="2532" y="1051"/>
                  <a:chExt cx="893" cy="246"/>
                </a:xfrm>
              </p:grpSpPr>
              <p:grpSp>
                <p:nvGrpSpPr>
                  <p:cNvPr id="24666" name="Group 90"/>
                  <p:cNvGrpSpPr>
                    <a:grpSpLocks/>
                  </p:cNvGrpSpPr>
                  <p:nvPr/>
                </p:nvGrpSpPr>
                <p:grpSpPr bwMode="auto">
                  <a:xfrm>
                    <a:off x="2532" y="1051"/>
                    <a:ext cx="743" cy="185"/>
                    <a:chOff x="1565" y="2568"/>
                    <a:chExt cx="1118" cy="279"/>
                  </a:xfrm>
                </p:grpSpPr>
                <p:sp>
                  <p:nvSpPr>
                    <p:cNvPr id="24667" name="AutoShape 91"/>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68" name="AutoShape 92"/>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69" name="AutoShape 93"/>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70" name="AutoShape 94"/>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671" name="Group 95"/>
                  <p:cNvGrpSpPr>
                    <a:grpSpLocks/>
                  </p:cNvGrpSpPr>
                  <p:nvPr/>
                </p:nvGrpSpPr>
                <p:grpSpPr bwMode="auto">
                  <a:xfrm rot="1353540">
                    <a:off x="2682" y="1111"/>
                    <a:ext cx="743" cy="186"/>
                    <a:chOff x="1565" y="2568"/>
                    <a:chExt cx="1118" cy="279"/>
                  </a:xfrm>
                </p:grpSpPr>
                <p:sp>
                  <p:nvSpPr>
                    <p:cNvPr id="24672" name="AutoShape 96"/>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73" name="AutoShape 97"/>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74" name="AutoShape 98"/>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75" name="AutoShape 99"/>
                    <p:cNvSpPr>
                      <a:spLocks noChangeArrowheads="1"/>
                    </p:cNvSpPr>
                    <p:nvPr/>
                  </p:nvSpPr>
                  <p:spPr bwMode="ltGray">
                    <a:xfrm rot="6906312">
                      <a:off x="2161" y="232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grpSp>
            </p:grpSp>
          </p:grpSp>
        </p:grpSp>
        <p:grpSp>
          <p:nvGrpSpPr>
            <p:cNvPr id="24676" name="Group 100"/>
            <p:cNvGrpSpPr>
              <a:grpSpLocks/>
            </p:cNvGrpSpPr>
            <p:nvPr/>
          </p:nvGrpSpPr>
          <p:grpSpPr bwMode="auto">
            <a:xfrm>
              <a:off x="2070100" y="3635318"/>
              <a:ext cx="1784350" cy="1179213"/>
              <a:chOff x="990" y="2245"/>
              <a:chExt cx="1358" cy="898"/>
            </a:xfrm>
          </p:grpSpPr>
          <p:grpSp>
            <p:nvGrpSpPr>
              <p:cNvPr id="24678" name="Group 102"/>
              <p:cNvGrpSpPr>
                <a:grpSpLocks/>
              </p:cNvGrpSpPr>
              <p:nvPr/>
            </p:nvGrpSpPr>
            <p:grpSpPr bwMode="auto">
              <a:xfrm rot="10082854">
                <a:off x="990" y="2907"/>
                <a:ext cx="928" cy="236"/>
                <a:chOff x="2598" y="1026"/>
                <a:chExt cx="957" cy="242"/>
              </a:xfrm>
            </p:grpSpPr>
            <p:grpSp>
              <p:nvGrpSpPr>
                <p:cNvPr id="24679" name="Group 103"/>
                <p:cNvGrpSpPr>
                  <a:grpSpLocks/>
                </p:cNvGrpSpPr>
                <p:nvPr/>
              </p:nvGrpSpPr>
              <p:grpSpPr bwMode="auto">
                <a:xfrm rot="-9970459" flipH="1" flipV="1">
                  <a:off x="2598" y="1026"/>
                  <a:ext cx="957" cy="242"/>
                  <a:chOff x="2532" y="1051"/>
                  <a:chExt cx="893" cy="246"/>
                </a:xfrm>
              </p:grpSpPr>
              <p:grpSp>
                <p:nvGrpSpPr>
                  <p:cNvPr id="24680" name="Group 104"/>
                  <p:cNvGrpSpPr>
                    <a:grpSpLocks/>
                  </p:cNvGrpSpPr>
                  <p:nvPr/>
                </p:nvGrpSpPr>
                <p:grpSpPr bwMode="auto">
                  <a:xfrm>
                    <a:off x="2532" y="1051"/>
                    <a:ext cx="743" cy="185"/>
                    <a:chOff x="1565" y="2568"/>
                    <a:chExt cx="1118" cy="279"/>
                  </a:xfrm>
                </p:grpSpPr>
                <p:sp>
                  <p:nvSpPr>
                    <p:cNvPr id="24681" name="AutoShape 105"/>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82" name="AutoShape 106"/>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83" name="AutoShape 107"/>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84" name="AutoShape 108"/>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685" name="Group 109"/>
                  <p:cNvGrpSpPr>
                    <a:grpSpLocks/>
                  </p:cNvGrpSpPr>
                  <p:nvPr/>
                </p:nvGrpSpPr>
                <p:grpSpPr bwMode="auto">
                  <a:xfrm rot="1353540">
                    <a:off x="2682" y="1111"/>
                    <a:ext cx="743" cy="186"/>
                    <a:chOff x="1565" y="2568"/>
                    <a:chExt cx="1118" cy="279"/>
                  </a:xfrm>
                </p:grpSpPr>
                <p:sp>
                  <p:nvSpPr>
                    <p:cNvPr id="24686" name="AutoShape 110"/>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87" name="AutoShape 111"/>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88" name="AutoShape 112"/>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89" name="AutoShape 113"/>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nvGrpSpPr>
                <p:cNvPr id="24690" name="Group 114"/>
                <p:cNvGrpSpPr>
                  <a:grpSpLocks/>
                </p:cNvGrpSpPr>
                <p:nvPr/>
              </p:nvGrpSpPr>
              <p:grpSpPr bwMode="auto">
                <a:xfrm rot="-9970459" flipH="1" flipV="1">
                  <a:off x="2688" y="1056"/>
                  <a:ext cx="784" cy="198"/>
                  <a:chOff x="2532" y="1051"/>
                  <a:chExt cx="893" cy="246"/>
                </a:xfrm>
              </p:grpSpPr>
              <p:grpSp>
                <p:nvGrpSpPr>
                  <p:cNvPr id="24691" name="Group 115"/>
                  <p:cNvGrpSpPr>
                    <a:grpSpLocks/>
                  </p:cNvGrpSpPr>
                  <p:nvPr/>
                </p:nvGrpSpPr>
                <p:grpSpPr bwMode="auto">
                  <a:xfrm>
                    <a:off x="2532" y="1051"/>
                    <a:ext cx="743" cy="185"/>
                    <a:chOff x="1565" y="2568"/>
                    <a:chExt cx="1118" cy="279"/>
                  </a:xfrm>
                </p:grpSpPr>
                <p:sp>
                  <p:nvSpPr>
                    <p:cNvPr id="24692" name="AutoShape 116"/>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93" name="AutoShape 117"/>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94" name="AutoShape 118"/>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95" name="AutoShape 119"/>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696" name="Group 120"/>
                  <p:cNvGrpSpPr>
                    <a:grpSpLocks/>
                  </p:cNvGrpSpPr>
                  <p:nvPr/>
                </p:nvGrpSpPr>
                <p:grpSpPr bwMode="auto">
                  <a:xfrm rot="1353540">
                    <a:off x="2682" y="1111"/>
                    <a:ext cx="743" cy="186"/>
                    <a:chOff x="1565" y="2568"/>
                    <a:chExt cx="1118" cy="279"/>
                  </a:xfrm>
                </p:grpSpPr>
                <p:sp>
                  <p:nvSpPr>
                    <p:cNvPr id="24697" name="AutoShape 121"/>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98" name="AutoShape 122"/>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699" name="AutoShape 123"/>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00" name="AutoShape 124"/>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grpSp>
            <p:nvGrpSpPr>
              <p:cNvPr id="24701" name="Group 125"/>
              <p:cNvGrpSpPr>
                <a:grpSpLocks/>
              </p:cNvGrpSpPr>
              <p:nvPr/>
            </p:nvGrpSpPr>
            <p:grpSpPr bwMode="auto">
              <a:xfrm rot="-232145">
                <a:off x="1392" y="2245"/>
                <a:ext cx="956" cy="259"/>
                <a:chOff x="1824" y="2448"/>
                <a:chExt cx="987" cy="266"/>
              </a:xfrm>
            </p:grpSpPr>
            <p:grpSp>
              <p:nvGrpSpPr>
                <p:cNvPr id="24702" name="Group 126"/>
                <p:cNvGrpSpPr>
                  <a:grpSpLocks/>
                </p:cNvGrpSpPr>
                <p:nvPr/>
              </p:nvGrpSpPr>
              <p:grpSpPr bwMode="auto">
                <a:xfrm rot="513316">
                  <a:off x="1824" y="2448"/>
                  <a:ext cx="957" cy="242"/>
                  <a:chOff x="2598" y="1026"/>
                  <a:chExt cx="957" cy="242"/>
                </a:xfrm>
              </p:grpSpPr>
              <p:grpSp>
                <p:nvGrpSpPr>
                  <p:cNvPr id="24703" name="Group 127"/>
                  <p:cNvGrpSpPr>
                    <a:grpSpLocks/>
                  </p:cNvGrpSpPr>
                  <p:nvPr/>
                </p:nvGrpSpPr>
                <p:grpSpPr bwMode="auto">
                  <a:xfrm rot="-9970459" flipH="1" flipV="1">
                    <a:off x="2598" y="1026"/>
                    <a:ext cx="957" cy="242"/>
                    <a:chOff x="2532" y="1051"/>
                    <a:chExt cx="893" cy="246"/>
                  </a:xfrm>
                </p:grpSpPr>
                <p:grpSp>
                  <p:nvGrpSpPr>
                    <p:cNvPr id="24704" name="Group 128"/>
                    <p:cNvGrpSpPr>
                      <a:grpSpLocks/>
                    </p:cNvGrpSpPr>
                    <p:nvPr/>
                  </p:nvGrpSpPr>
                  <p:grpSpPr bwMode="auto">
                    <a:xfrm>
                      <a:off x="2532" y="1051"/>
                      <a:ext cx="743" cy="185"/>
                      <a:chOff x="1565" y="2568"/>
                      <a:chExt cx="1118" cy="279"/>
                    </a:xfrm>
                  </p:grpSpPr>
                  <p:sp>
                    <p:nvSpPr>
                      <p:cNvPr id="24705" name="AutoShape 129"/>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06" name="AutoShape 130"/>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07" name="AutoShape 131"/>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08" name="AutoShape 132"/>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709" name="Group 133"/>
                    <p:cNvGrpSpPr>
                      <a:grpSpLocks/>
                    </p:cNvGrpSpPr>
                    <p:nvPr/>
                  </p:nvGrpSpPr>
                  <p:grpSpPr bwMode="auto">
                    <a:xfrm rot="1353540">
                      <a:off x="2682" y="1111"/>
                      <a:ext cx="743" cy="186"/>
                      <a:chOff x="1565" y="2568"/>
                      <a:chExt cx="1118" cy="279"/>
                    </a:xfrm>
                  </p:grpSpPr>
                  <p:sp>
                    <p:nvSpPr>
                      <p:cNvPr id="24710" name="AutoShape 134"/>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11" name="AutoShape 135"/>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12" name="AutoShape 136"/>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13" name="AutoShape 137"/>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nvGrpSpPr>
                  <p:cNvPr id="24714" name="Group 138"/>
                  <p:cNvGrpSpPr>
                    <a:grpSpLocks/>
                  </p:cNvGrpSpPr>
                  <p:nvPr/>
                </p:nvGrpSpPr>
                <p:grpSpPr bwMode="auto">
                  <a:xfrm rot="-9970459" flipH="1" flipV="1">
                    <a:off x="2688" y="1056"/>
                    <a:ext cx="784" cy="198"/>
                    <a:chOff x="2532" y="1051"/>
                    <a:chExt cx="893" cy="246"/>
                  </a:xfrm>
                </p:grpSpPr>
                <p:grpSp>
                  <p:nvGrpSpPr>
                    <p:cNvPr id="24715" name="Group 139"/>
                    <p:cNvGrpSpPr>
                      <a:grpSpLocks/>
                    </p:cNvGrpSpPr>
                    <p:nvPr/>
                  </p:nvGrpSpPr>
                  <p:grpSpPr bwMode="auto">
                    <a:xfrm>
                      <a:off x="2532" y="1051"/>
                      <a:ext cx="743" cy="185"/>
                      <a:chOff x="1565" y="2568"/>
                      <a:chExt cx="1118" cy="279"/>
                    </a:xfrm>
                  </p:grpSpPr>
                  <p:sp>
                    <p:nvSpPr>
                      <p:cNvPr id="24716" name="AutoShape 140"/>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17" name="AutoShape 141"/>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18" name="AutoShape 142"/>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19" name="AutoShape 143"/>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720" name="Group 144"/>
                    <p:cNvGrpSpPr>
                      <a:grpSpLocks/>
                    </p:cNvGrpSpPr>
                    <p:nvPr/>
                  </p:nvGrpSpPr>
                  <p:grpSpPr bwMode="auto">
                    <a:xfrm rot="1353540">
                      <a:off x="2682" y="1111"/>
                      <a:ext cx="743" cy="186"/>
                      <a:chOff x="1565" y="2568"/>
                      <a:chExt cx="1118" cy="279"/>
                    </a:xfrm>
                  </p:grpSpPr>
                  <p:sp>
                    <p:nvSpPr>
                      <p:cNvPr id="24721" name="AutoShape 145"/>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22" name="AutoShape 146"/>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23" name="AutoShape 147"/>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24" name="AutoShape 148"/>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grpSp>
              <p:nvGrpSpPr>
                <p:cNvPr id="24725" name="Group 149"/>
                <p:cNvGrpSpPr>
                  <a:grpSpLocks/>
                </p:cNvGrpSpPr>
                <p:nvPr/>
              </p:nvGrpSpPr>
              <p:grpSpPr bwMode="auto">
                <a:xfrm rot="513316">
                  <a:off x="1854" y="2472"/>
                  <a:ext cx="957" cy="242"/>
                  <a:chOff x="2598" y="1026"/>
                  <a:chExt cx="957" cy="242"/>
                </a:xfrm>
              </p:grpSpPr>
              <p:grpSp>
                <p:nvGrpSpPr>
                  <p:cNvPr id="24726" name="Group 150"/>
                  <p:cNvGrpSpPr>
                    <a:grpSpLocks/>
                  </p:cNvGrpSpPr>
                  <p:nvPr/>
                </p:nvGrpSpPr>
                <p:grpSpPr bwMode="auto">
                  <a:xfrm rot="-9970459" flipH="1" flipV="1">
                    <a:off x="2598" y="1026"/>
                    <a:ext cx="957" cy="242"/>
                    <a:chOff x="2532" y="1051"/>
                    <a:chExt cx="893" cy="246"/>
                  </a:xfrm>
                </p:grpSpPr>
                <p:grpSp>
                  <p:nvGrpSpPr>
                    <p:cNvPr id="24727" name="Group 151"/>
                    <p:cNvGrpSpPr>
                      <a:grpSpLocks/>
                    </p:cNvGrpSpPr>
                    <p:nvPr/>
                  </p:nvGrpSpPr>
                  <p:grpSpPr bwMode="auto">
                    <a:xfrm>
                      <a:off x="2532" y="1051"/>
                      <a:ext cx="743" cy="185"/>
                      <a:chOff x="1565" y="2568"/>
                      <a:chExt cx="1118" cy="279"/>
                    </a:xfrm>
                  </p:grpSpPr>
                  <p:sp>
                    <p:nvSpPr>
                      <p:cNvPr id="24728" name="AutoShape 152"/>
                      <p:cNvSpPr>
                        <a:spLocks noChangeArrowheads="1"/>
                      </p:cNvSpPr>
                      <p:nvPr/>
                    </p:nvSpPr>
                    <p:spPr bwMode="ltGray">
                      <a:xfrm rot="5263130">
                        <a:off x="1859"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729" name="AutoShape 153"/>
                      <p:cNvSpPr>
                        <a:spLocks noChangeArrowheads="1"/>
                      </p:cNvSpPr>
                      <p:nvPr/>
                    </p:nvSpPr>
                    <p:spPr bwMode="ltGray">
                      <a:xfrm rot="6078281">
                        <a:off x="1995"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730" name="AutoShape 154"/>
                      <p:cNvSpPr>
                        <a:spLocks noChangeArrowheads="1"/>
                      </p:cNvSpPr>
                      <p:nvPr/>
                    </p:nvSpPr>
                    <p:spPr bwMode="ltGray">
                      <a:xfrm rot="6373927">
                        <a:off x="2071" y="229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731" name="AutoShape 155"/>
                      <p:cNvSpPr>
                        <a:spLocks noChangeArrowheads="1"/>
                      </p:cNvSpPr>
                      <p:nvPr/>
                    </p:nvSpPr>
                    <p:spPr bwMode="ltGray">
                      <a:xfrm rot="6906312">
                        <a:off x="2161" y="232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grpSp>
                <p:grpSp>
                  <p:nvGrpSpPr>
                    <p:cNvPr id="24732" name="Group 156"/>
                    <p:cNvGrpSpPr>
                      <a:grpSpLocks/>
                    </p:cNvGrpSpPr>
                    <p:nvPr/>
                  </p:nvGrpSpPr>
                  <p:grpSpPr bwMode="auto">
                    <a:xfrm rot="1353540">
                      <a:off x="2682" y="1111"/>
                      <a:ext cx="743" cy="186"/>
                      <a:chOff x="1565" y="2568"/>
                      <a:chExt cx="1118" cy="279"/>
                    </a:xfrm>
                  </p:grpSpPr>
                  <p:sp>
                    <p:nvSpPr>
                      <p:cNvPr id="24733" name="AutoShape 157"/>
                      <p:cNvSpPr>
                        <a:spLocks noChangeArrowheads="1"/>
                      </p:cNvSpPr>
                      <p:nvPr/>
                    </p:nvSpPr>
                    <p:spPr bwMode="ltGray">
                      <a:xfrm rot="5263130">
                        <a:off x="1859"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734" name="AutoShape 158"/>
                      <p:cNvSpPr>
                        <a:spLocks noChangeArrowheads="1"/>
                      </p:cNvSpPr>
                      <p:nvPr/>
                    </p:nvSpPr>
                    <p:spPr bwMode="ltGray">
                      <a:xfrm rot="6078281">
                        <a:off x="1995"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735" name="AutoShape 159"/>
                      <p:cNvSpPr>
                        <a:spLocks noChangeArrowheads="1"/>
                      </p:cNvSpPr>
                      <p:nvPr/>
                    </p:nvSpPr>
                    <p:spPr bwMode="ltGray">
                      <a:xfrm rot="6373927">
                        <a:off x="2071" y="229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736" name="AutoShape 160"/>
                      <p:cNvSpPr>
                        <a:spLocks noChangeArrowheads="1"/>
                      </p:cNvSpPr>
                      <p:nvPr/>
                    </p:nvSpPr>
                    <p:spPr bwMode="ltGray">
                      <a:xfrm rot="6906312">
                        <a:off x="2161" y="232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grpSp>
              </p:grpSp>
              <p:grpSp>
                <p:nvGrpSpPr>
                  <p:cNvPr id="24737" name="Group 161"/>
                  <p:cNvGrpSpPr>
                    <a:grpSpLocks/>
                  </p:cNvGrpSpPr>
                  <p:nvPr/>
                </p:nvGrpSpPr>
                <p:grpSpPr bwMode="auto">
                  <a:xfrm rot="-9970459" flipH="1" flipV="1">
                    <a:off x="2688" y="1056"/>
                    <a:ext cx="784" cy="198"/>
                    <a:chOff x="2532" y="1051"/>
                    <a:chExt cx="893" cy="246"/>
                  </a:xfrm>
                </p:grpSpPr>
                <p:grpSp>
                  <p:nvGrpSpPr>
                    <p:cNvPr id="24738" name="Group 162"/>
                    <p:cNvGrpSpPr>
                      <a:grpSpLocks/>
                    </p:cNvGrpSpPr>
                    <p:nvPr/>
                  </p:nvGrpSpPr>
                  <p:grpSpPr bwMode="auto">
                    <a:xfrm>
                      <a:off x="2532" y="1051"/>
                      <a:ext cx="743" cy="185"/>
                      <a:chOff x="1565" y="2568"/>
                      <a:chExt cx="1118" cy="279"/>
                    </a:xfrm>
                  </p:grpSpPr>
                  <p:sp>
                    <p:nvSpPr>
                      <p:cNvPr id="24739" name="AutoShape 163"/>
                      <p:cNvSpPr>
                        <a:spLocks noChangeArrowheads="1"/>
                      </p:cNvSpPr>
                      <p:nvPr/>
                    </p:nvSpPr>
                    <p:spPr bwMode="ltGray">
                      <a:xfrm rot="5263130">
                        <a:off x="1859"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740" name="AutoShape 164"/>
                      <p:cNvSpPr>
                        <a:spLocks noChangeArrowheads="1"/>
                      </p:cNvSpPr>
                      <p:nvPr/>
                    </p:nvSpPr>
                    <p:spPr bwMode="ltGray">
                      <a:xfrm rot="6078281">
                        <a:off x="1995"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741" name="AutoShape 165"/>
                      <p:cNvSpPr>
                        <a:spLocks noChangeArrowheads="1"/>
                      </p:cNvSpPr>
                      <p:nvPr/>
                    </p:nvSpPr>
                    <p:spPr bwMode="ltGray">
                      <a:xfrm rot="6373927">
                        <a:off x="2071" y="229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742" name="AutoShape 166"/>
                      <p:cNvSpPr>
                        <a:spLocks noChangeArrowheads="1"/>
                      </p:cNvSpPr>
                      <p:nvPr/>
                    </p:nvSpPr>
                    <p:spPr bwMode="ltGray">
                      <a:xfrm rot="6906312">
                        <a:off x="2161" y="232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grpSp>
                <p:grpSp>
                  <p:nvGrpSpPr>
                    <p:cNvPr id="24743" name="Group 167"/>
                    <p:cNvGrpSpPr>
                      <a:grpSpLocks/>
                    </p:cNvGrpSpPr>
                    <p:nvPr/>
                  </p:nvGrpSpPr>
                  <p:grpSpPr bwMode="auto">
                    <a:xfrm rot="1353540">
                      <a:off x="2682" y="1111"/>
                      <a:ext cx="743" cy="186"/>
                      <a:chOff x="1565" y="2568"/>
                      <a:chExt cx="1118" cy="279"/>
                    </a:xfrm>
                  </p:grpSpPr>
                  <p:sp>
                    <p:nvSpPr>
                      <p:cNvPr id="24744" name="AutoShape 168"/>
                      <p:cNvSpPr>
                        <a:spLocks noChangeArrowheads="1"/>
                      </p:cNvSpPr>
                      <p:nvPr/>
                    </p:nvSpPr>
                    <p:spPr bwMode="ltGray">
                      <a:xfrm rot="5263130">
                        <a:off x="1859"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745" name="AutoShape 169"/>
                      <p:cNvSpPr>
                        <a:spLocks noChangeArrowheads="1"/>
                      </p:cNvSpPr>
                      <p:nvPr/>
                    </p:nvSpPr>
                    <p:spPr bwMode="ltGray">
                      <a:xfrm rot="6078281">
                        <a:off x="1995"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746" name="AutoShape 170"/>
                      <p:cNvSpPr>
                        <a:spLocks noChangeArrowheads="1"/>
                      </p:cNvSpPr>
                      <p:nvPr/>
                    </p:nvSpPr>
                    <p:spPr bwMode="ltGray">
                      <a:xfrm rot="6373927">
                        <a:off x="2071" y="229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747" name="AutoShape 171"/>
                      <p:cNvSpPr>
                        <a:spLocks noChangeArrowheads="1"/>
                      </p:cNvSpPr>
                      <p:nvPr/>
                    </p:nvSpPr>
                    <p:spPr bwMode="ltGray">
                      <a:xfrm rot="6906312">
                        <a:off x="2161" y="232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grpSp>
              </p:grpSp>
            </p:grpSp>
          </p:grpSp>
        </p:grpSp>
        <p:grpSp>
          <p:nvGrpSpPr>
            <p:cNvPr id="24748" name="Group 172"/>
            <p:cNvGrpSpPr>
              <a:grpSpLocks/>
            </p:cNvGrpSpPr>
            <p:nvPr/>
          </p:nvGrpSpPr>
          <p:grpSpPr bwMode="auto">
            <a:xfrm>
              <a:off x="3735388" y="5162493"/>
              <a:ext cx="1784350" cy="1179213"/>
              <a:chOff x="2163" y="3207"/>
              <a:chExt cx="1358" cy="898"/>
            </a:xfrm>
          </p:grpSpPr>
          <p:grpSp>
            <p:nvGrpSpPr>
              <p:cNvPr id="24750" name="Group 174"/>
              <p:cNvGrpSpPr>
                <a:grpSpLocks/>
              </p:cNvGrpSpPr>
              <p:nvPr/>
            </p:nvGrpSpPr>
            <p:grpSpPr bwMode="auto">
              <a:xfrm rot="10082854">
                <a:off x="2163" y="3869"/>
                <a:ext cx="928" cy="236"/>
                <a:chOff x="2598" y="1026"/>
                <a:chExt cx="957" cy="242"/>
              </a:xfrm>
            </p:grpSpPr>
            <p:grpSp>
              <p:nvGrpSpPr>
                <p:cNvPr id="24751" name="Group 175"/>
                <p:cNvGrpSpPr>
                  <a:grpSpLocks/>
                </p:cNvGrpSpPr>
                <p:nvPr/>
              </p:nvGrpSpPr>
              <p:grpSpPr bwMode="auto">
                <a:xfrm rot="-9970459" flipH="1" flipV="1">
                  <a:off x="2598" y="1026"/>
                  <a:ext cx="957" cy="242"/>
                  <a:chOff x="2532" y="1051"/>
                  <a:chExt cx="893" cy="246"/>
                </a:xfrm>
              </p:grpSpPr>
              <p:grpSp>
                <p:nvGrpSpPr>
                  <p:cNvPr id="24752" name="Group 176"/>
                  <p:cNvGrpSpPr>
                    <a:grpSpLocks/>
                  </p:cNvGrpSpPr>
                  <p:nvPr/>
                </p:nvGrpSpPr>
                <p:grpSpPr bwMode="auto">
                  <a:xfrm>
                    <a:off x="2532" y="1051"/>
                    <a:ext cx="743" cy="185"/>
                    <a:chOff x="1565" y="2568"/>
                    <a:chExt cx="1118" cy="279"/>
                  </a:xfrm>
                </p:grpSpPr>
                <p:sp>
                  <p:nvSpPr>
                    <p:cNvPr id="24753" name="AutoShape 177"/>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54" name="AutoShape 178"/>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55" name="AutoShape 179"/>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56" name="AutoShape 180"/>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757" name="Group 181"/>
                  <p:cNvGrpSpPr>
                    <a:grpSpLocks/>
                  </p:cNvGrpSpPr>
                  <p:nvPr/>
                </p:nvGrpSpPr>
                <p:grpSpPr bwMode="auto">
                  <a:xfrm rot="1353540">
                    <a:off x="2682" y="1111"/>
                    <a:ext cx="743" cy="186"/>
                    <a:chOff x="1565" y="2568"/>
                    <a:chExt cx="1118" cy="279"/>
                  </a:xfrm>
                </p:grpSpPr>
                <p:sp>
                  <p:nvSpPr>
                    <p:cNvPr id="24758" name="AutoShape 182"/>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59" name="AutoShape 183"/>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60" name="AutoShape 184"/>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61" name="AutoShape 185"/>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nvGrpSpPr>
                <p:cNvPr id="24762" name="Group 186"/>
                <p:cNvGrpSpPr>
                  <a:grpSpLocks/>
                </p:cNvGrpSpPr>
                <p:nvPr/>
              </p:nvGrpSpPr>
              <p:grpSpPr bwMode="auto">
                <a:xfrm rot="-9970459" flipH="1" flipV="1">
                  <a:off x="2688" y="1056"/>
                  <a:ext cx="784" cy="198"/>
                  <a:chOff x="2532" y="1051"/>
                  <a:chExt cx="893" cy="246"/>
                </a:xfrm>
              </p:grpSpPr>
              <p:grpSp>
                <p:nvGrpSpPr>
                  <p:cNvPr id="24763" name="Group 187"/>
                  <p:cNvGrpSpPr>
                    <a:grpSpLocks/>
                  </p:cNvGrpSpPr>
                  <p:nvPr/>
                </p:nvGrpSpPr>
                <p:grpSpPr bwMode="auto">
                  <a:xfrm>
                    <a:off x="2532" y="1051"/>
                    <a:ext cx="743" cy="185"/>
                    <a:chOff x="1565" y="2568"/>
                    <a:chExt cx="1118" cy="279"/>
                  </a:xfrm>
                </p:grpSpPr>
                <p:sp>
                  <p:nvSpPr>
                    <p:cNvPr id="24764" name="AutoShape 188"/>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65" name="AutoShape 189"/>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66" name="AutoShape 190"/>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67" name="AutoShape 191"/>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768" name="Group 192"/>
                  <p:cNvGrpSpPr>
                    <a:grpSpLocks/>
                  </p:cNvGrpSpPr>
                  <p:nvPr/>
                </p:nvGrpSpPr>
                <p:grpSpPr bwMode="auto">
                  <a:xfrm rot="1353540">
                    <a:off x="2682" y="1111"/>
                    <a:ext cx="743" cy="186"/>
                    <a:chOff x="1565" y="2568"/>
                    <a:chExt cx="1118" cy="279"/>
                  </a:xfrm>
                </p:grpSpPr>
                <p:sp>
                  <p:nvSpPr>
                    <p:cNvPr id="24769" name="AutoShape 193"/>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70" name="AutoShape 194"/>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71" name="AutoShape 195"/>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72" name="AutoShape 196"/>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grpSp>
            <p:nvGrpSpPr>
              <p:cNvPr id="24773" name="Group 197"/>
              <p:cNvGrpSpPr>
                <a:grpSpLocks/>
              </p:cNvGrpSpPr>
              <p:nvPr/>
            </p:nvGrpSpPr>
            <p:grpSpPr bwMode="auto">
              <a:xfrm rot="-232145">
                <a:off x="2565" y="3207"/>
                <a:ext cx="956" cy="259"/>
                <a:chOff x="1824" y="2448"/>
                <a:chExt cx="987" cy="266"/>
              </a:xfrm>
            </p:grpSpPr>
            <p:grpSp>
              <p:nvGrpSpPr>
                <p:cNvPr id="24774" name="Group 198"/>
                <p:cNvGrpSpPr>
                  <a:grpSpLocks/>
                </p:cNvGrpSpPr>
                <p:nvPr/>
              </p:nvGrpSpPr>
              <p:grpSpPr bwMode="auto">
                <a:xfrm rot="513316">
                  <a:off x="1824" y="2448"/>
                  <a:ext cx="957" cy="242"/>
                  <a:chOff x="2598" y="1026"/>
                  <a:chExt cx="957" cy="242"/>
                </a:xfrm>
              </p:grpSpPr>
              <p:grpSp>
                <p:nvGrpSpPr>
                  <p:cNvPr id="24775" name="Group 199"/>
                  <p:cNvGrpSpPr>
                    <a:grpSpLocks/>
                  </p:cNvGrpSpPr>
                  <p:nvPr/>
                </p:nvGrpSpPr>
                <p:grpSpPr bwMode="auto">
                  <a:xfrm rot="-9970459" flipH="1" flipV="1">
                    <a:off x="2598" y="1026"/>
                    <a:ext cx="957" cy="242"/>
                    <a:chOff x="2532" y="1051"/>
                    <a:chExt cx="893" cy="246"/>
                  </a:xfrm>
                </p:grpSpPr>
                <p:grpSp>
                  <p:nvGrpSpPr>
                    <p:cNvPr id="24776" name="Group 200"/>
                    <p:cNvGrpSpPr>
                      <a:grpSpLocks/>
                    </p:cNvGrpSpPr>
                    <p:nvPr/>
                  </p:nvGrpSpPr>
                  <p:grpSpPr bwMode="auto">
                    <a:xfrm>
                      <a:off x="2532" y="1051"/>
                      <a:ext cx="743" cy="185"/>
                      <a:chOff x="1565" y="2568"/>
                      <a:chExt cx="1118" cy="279"/>
                    </a:xfrm>
                  </p:grpSpPr>
                  <p:sp>
                    <p:nvSpPr>
                      <p:cNvPr id="24777" name="AutoShape 201"/>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78" name="AutoShape 202"/>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79" name="AutoShape 203"/>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80" name="AutoShape 204"/>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781" name="Group 205"/>
                    <p:cNvGrpSpPr>
                      <a:grpSpLocks/>
                    </p:cNvGrpSpPr>
                    <p:nvPr/>
                  </p:nvGrpSpPr>
                  <p:grpSpPr bwMode="auto">
                    <a:xfrm rot="1353540">
                      <a:off x="2682" y="1111"/>
                      <a:ext cx="743" cy="186"/>
                      <a:chOff x="1565" y="2568"/>
                      <a:chExt cx="1118" cy="279"/>
                    </a:xfrm>
                  </p:grpSpPr>
                  <p:sp>
                    <p:nvSpPr>
                      <p:cNvPr id="24782" name="AutoShape 206"/>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83" name="AutoShape 207"/>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84" name="AutoShape 208"/>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85" name="AutoShape 209"/>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nvGrpSpPr>
                  <p:cNvPr id="24786" name="Group 210"/>
                  <p:cNvGrpSpPr>
                    <a:grpSpLocks/>
                  </p:cNvGrpSpPr>
                  <p:nvPr/>
                </p:nvGrpSpPr>
                <p:grpSpPr bwMode="auto">
                  <a:xfrm rot="-9970459" flipH="1" flipV="1">
                    <a:off x="2688" y="1056"/>
                    <a:ext cx="784" cy="198"/>
                    <a:chOff x="2532" y="1051"/>
                    <a:chExt cx="893" cy="246"/>
                  </a:xfrm>
                </p:grpSpPr>
                <p:grpSp>
                  <p:nvGrpSpPr>
                    <p:cNvPr id="24787" name="Group 211"/>
                    <p:cNvGrpSpPr>
                      <a:grpSpLocks/>
                    </p:cNvGrpSpPr>
                    <p:nvPr/>
                  </p:nvGrpSpPr>
                  <p:grpSpPr bwMode="auto">
                    <a:xfrm>
                      <a:off x="2532" y="1051"/>
                      <a:ext cx="743" cy="185"/>
                      <a:chOff x="1565" y="2568"/>
                      <a:chExt cx="1118" cy="279"/>
                    </a:xfrm>
                  </p:grpSpPr>
                  <p:sp>
                    <p:nvSpPr>
                      <p:cNvPr id="24788" name="AutoShape 212"/>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89" name="AutoShape 213"/>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90" name="AutoShape 214"/>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91" name="AutoShape 215"/>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nvGrpSpPr>
                    <p:cNvPr id="24792" name="Group 216"/>
                    <p:cNvGrpSpPr>
                      <a:grpSpLocks/>
                    </p:cNvGrpSpPr>
                    <p:nvPr/>
                  </p:nvGrpSpPr>
                  <p:grpSpPr bwMode="auto">
                    <a:xfrm rot="1353540">
                      <a:off x="2682" y="1111"/>
                      <a:ext cx="743" cy="186"/>
                      <a:chOff x="1565" y="2568"/>
                      <a:chExt cx="1118" cy="279"/>
                    </a:xfrm>
                  </p:grpSpPr>
                  <p:sp>
                    <p:nvSpPr>
                      <p:cNvPr id="24793" name="AutoShape 217"/>
                      <p:cNvSpPr>
                        <a:spLocks noChangeArrowheads="1"/>
                      </p:cNvSpPr>
                      <p:nvPr/>
                    </p:nvSpPr>
                    <p:spPr bwMode="ltGray">
                      <a:xfrm rot="5263130">
                        <a:off x="1859"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94" name="AutoShape 218"/>
                      <p:cNvSpPr>
                        <a:spLocks noChangeArrowheads="1"/>
                      </p:cNvSpPr>
                      <p:nvPr/>
                    </p:nvSpPr>
                    <p:spPr bwMode="ltGray">
                      <a:xfrm rot="6078281">
                        <a:off x="1995" y="2274"/>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95" name="AutoShape 219"/>
                      <p:cNvSpPr>
                        <a:spLocks noChangeArrowheads="1"/>
                      </p:cNvSpPr>
                      <p:nvPr/>
                    </p:nvSpPr>
                    <p:spPr bwMode="ltGray">
                      <a:xfrm rot="6373927">
                        <a:off x="2071" y="229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sp>
                    <p:nvSpPr>
                      <p:cNvPr id="24796" name="AutoShape 220"/>
                      <p:cNvSpPr>
                        <a:spLocks noChangeArrowheads="1"/>
                      </p:cNvSpPr>
                      <p:nvPr/>
                    </p:nvSpPr>
                    <p:spPr bwMode="ltGray">
                      <a:xfrm rot="6906312">
                        <a:off x="2161" y="2326"/>
                        <a:ext cx="227" cy="816"/>
                      </a:xfrm>
                      <a:prstGeom prst="moon">
                        <a:avLst>
                          <a:gd name="adj" fmla="val 49773"/>
                        </a:avLst>
                      </a:prstGeom>
                      <a:solidFill>
                        <a:srgbClr val="FFFFFF">
                          <a:alpha val="3999"/>
                        </a:srgbClr>
                      </a:solidFill>
                      <a:ln w="9525">
                        <a:noFill/>
                        <a:miter lim="800000"/>
                        <a:headEnd/>
                        <a:tailEnd/>
                      </a:ln>
                      <a:effectLst/>
                    </p:spPr>
                    <p:txBody>
                      <a:bodyPr wrap="none" anchor="ctr"/>
                      <a:lstStyle/>
                      <a:p>
                        <a:endParaRPr lang="en-US"/>
                      </a:p>
                    </p:txBody>
                  </p:sp>
                </p:grpSp>
              </p:grpSp>
            </p:grpSp>
            <p:grpSp>
              <p:nvGrpSpPr>
                <p:cNvPr id="24797" name="Group 221"/>
                <p:cNvGrpSpPr>
                  <a:grpSpLocks/>
                </p:cNvGrpSpPr>
                <p:nvPr/>
              </p:nvGrpSpPr>
              <p:grpSpPr bwMode="auto">
                <a:xfrm rot="513316">
                  <a:off x="1854" y="2472"/>
                  <a:ext cx="957" cy="242"/>
                  <a:chOff x="2598" y="1026"/>
                  <a:chExt cx="957" cy="242"/>
                </a:xfrm>
              </p:grpSpPr>
              <p:grpSp>
                <p:nvGrpSpPr>
                  <p:cNvPr id="24798" name="Group 222"/>
                  <p:cNvGrpSpPr>
                    <a:grpSpLocks/>
                  </p:cNvGrpSpPr>
                  <p:nvPr/>
                </p:nvGrpSpPr>
                <p:grpSpPr bwMode="auto">
                  <a:xfrm rot="-9970459" flipH="1" flipV="1">
                    <a:off x="2598" y="1026"/>
                    <a:ext cx="957" cy="242"/>
                    <a:chOff x="2532" y="1051"/>
                    <a:chExt cx="893" cy="246"/>
                  </a:xfrm>
                </p:grpSpPr>
                <p:grpSp>
                  <p:nvGrpSpPr>
                    <p:cNvPr id="24799" name="Group 223"/>
                    <p:cNvGrpSpPr>
                      <a:grpSpLocks/>
                    </p:cNvGrpSpPr>
                    <p:nvPr/>
                  </p:nvGrpSpPr>
                  <p:grpSpPr bwMode="auto">
                    <a:xfrm>
                      <a:off x="2532" y="1051"/>
                      <a:ext cx="743" cy="185"/>
                      <a:chOff x="1565" y="2568"/>
                      <a:chExt cx="1118" cy="279"/>
                    </a:xfrm>
                  </p:grpSpPr>
                  <p:sp>
                    <p:nvSpPr>
                      <p:cNvPr id="24800" name="AutoShape 224"/>
                      <p:cNvSpPr>
                        <a:spLocks noChangeArrowheads="1"/>
                      </p:cNvSpPr>
                      <p:nvPr/>
                    </p:nvSpPr>
                    <p:spPr bwMode="ltGray">
                      <a:xfrm rot="5263130">
                        <a:off x="1859"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801" name="AutoShape 225"/>
                      <p:cNvSpPr>
                        <a:spLocks noChangeArrowheads="1"/>
                      </p:cNvSpPr>
                      <p:nvPr/>
                    </p:nvSpPr>
                    <p:spPr bwMode="ltGray">
                      <a:xfrm rot="6078281">
                        <a:off x="1995"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802" name="AutoShape 226"/>
                      <p:cNvSpPr>
                        <a:spLocks noChangeArrowheads="1"/>
                      </p:cNvSpPr>
                      <p:nvPr/>
                    </p:nvSpPr>
                    <p:spPr bwMode="ltGray">
                      <a:xfrm rot="6373927">
                        <a:off x="2071" y="229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803" name="AutoShape 227"/>
                      <p:cNvSpPr>
                        <a:spLocks noChangeArrowheads="1"/>
                      </p:cNvSpPr>
                      <p:nvPr/>
                    </p:nvSpPr>
                    <p:spPr bwMode="ltGray">
                      <a:xfrm rot="6906312">
                        <a:off x="2161" y="232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grpSp>
                <p:grpSp>
                  <p:nvGrpSpPr>
                    <p:cNvPr id="24804" name="Group 228"/>
                    <p:cNvGrpSpPr>
                      <a:grpSpLocks/>
                    </p:cNvGrpSpPr>
                    <p:nvPr/>
                  </p:nvGrpSpPr>
                  <p:grpSpPr bwMode="auto">
                    <a:xfrm rot="1353540">
                      <a:off x="2682" y="1111"/>
                      <a:ext cx="743" cy="186"/>
                      <a:chOff x="1565" y="2568"/>
                      <a:chExt cx="1118" cy="279"/>
                    </a:xfrm>
                  </p:grpSpPr>
                  <p:sp>
                    <p:nvSpPr>
                      <p:cNvPr id="24805" name="AutoShape 229"/>
                      <p:cNvSpPr>
                        <a:spLocks noChangeArrowheads="1"/>
                      </p:cNvSpPr>
                      <p:nvPr/>
                    </p:nvSpPr>
                    <p:spPr bwMode="ltGray">
                      <a:xfrm rot="5263130">
                        <a:off x="1859"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806" name="AutoShape 230"/>
                      <p:cNvSpPr>
                        <a:spLocks noChangeArrowheads="1"/>
                      </p:cNvSpPr>
                      <p:nvPr/>
                    </p:nvSpPr>
                    <p:spPr bwMode="ltGray">
                      <a:xfrm rot="6078281">
                        <a:off x="1995"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807" name="AutoShape 231"/>
                      <p:cNvSpPr>
                        <a:spLocks noChangeArrowheads="1"/>
                      </p:cNvSpPr>
                      <p:nvPr/>
                    </p:nvSpPr>
                    <p:spPr bwMode="ltGray">
                      <a:xfrm rot="6373927">
                        <a:off x="2071" y="229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808" name="AutoShape 232"/>
                      <p:cNvSpPr>
                        <a:spLocks noChangeArrowheads="1"/>
                      </p:cNvSpPr>
                      <p:nvPr/>
                    </p:nvSpPr>
                    <p:spPr bwMode="ltGray">
                      <a:xfrm rot="6906312">
                        <a:off x="2161" y="232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grpSp>
              </p:grpSp>
              <p:grpSp>
                <p:nvGrpSpPr>
                  <p:cNvPr id="24809" name="Group 233"/>
                  <p:cNvGrpSpPr>
                    <a:grpSpLocks/>
                  </p:cNvGrpSpPr>
                  <p:nvPr/>
                </p:nvGrpSpPr>
                <p:grpSpPr bwMode="auto">
                  <a:xfrm rot="-9970459" flipH="1" flipV="1">
                    <a:off x="2688" y="1056"/>
                    <a:ext cx="784" cy="198"/>
                    <a:chOff x="2532" y="1051"/>
                    <a:chExt cx="893" cy="246"/>
                  </a:xfrm>
                </p:grpSpPr>
                <p:grpSp>
                  <p:nvGrpSpPr>
                    <p:cNvPr id="24810" name="Group 234"/>
                    <p:cNvGrpSpPr>
                      <a:grpSpLocks/>
                    </p:cNvGrpSpPr>
                    <p:nvPr/>
                  </p:nvGrpSpPr>
                  <p:grpSpPr bwMode="auto">
                    <a:xfrm>
                      <a:off x="2532" y="1051"/>
                      <a:ext cx="743" cy="185"/>
                      <a:chOff x="1565" y="2568"/>
                      <a:chExt cx="1118" cy="279"/>
                    </a:xfrm>
                  </p:grpSpPr>
                  <p:sp>
                    <p:nvSpPr>
                      <p:cNvPr id="24811" name="AutoShape 235"/>
                      <p:cNvSpPr>
                        <a:spLocks noChangeArrowheads="1"/>
                      </p:cNvSpPr>
                      <p:nvPr/>
                    </p:nvSpPr>
                    <p:spPr bwMode="ltGray">
                      <a:xfrm rot="5263130">
                        <a:off x="1859"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812" name="AutoShape 236"/>
                      <p:cNvSpPr>
                        <a:spLocks noChangeArrowheads="1"/>
                      </p:cNvSpPr>
                      <p:nvPr/>
                    </p:nvSpPr>
                    <p:spPr bwMode="ltGray">
                      <a:xfrm rot="6078281">
                        <a:off x="1995"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813" name="AutoShape 237"/>
                      <p:cNvSpPr>
                        <a:spLocks noChangeArrowheads="1"/>
                      </p:cNvSpPr>
                      <p:nvPr/>
                    </p:nvSpPr>
                    <p:spPr bwMode="ltGray">
                      <a:xfrm rot="6373927">
                        <a:off x="2071" y="229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814" name="AutoShape 238"/>
                      <p:cNvSpPr>
                        <a:spLocks noChangeArrowheads="1"/>
                      </p:cNvSpPr>
                      <p:nvPr/>
                    </p:nvSpPr>
                    <p:spPr bwMode="ltGray">
                      <a:xfrm rot="6906312">
                        <a:off x="2161" y="232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grpSp>
                <p:grpSp>
                  <p:nvGrpSpPr>
                    <p:cNvPr id="24815" name="Group 239"/>
                    <p:cNvGrpSpPr>
                      <a:grpSpLocks/>
                    </p:cNvGrpSpPr>
                    <p:nvPr/>
                  </p:nvGrpSpPr>
                  <p:grpSpPr bwMode="auto">
                    <a:xfrm rot="1353540">
                      <a:off x="2682" y="1111"/>
                      <a:ext cx="743" cy="186"/>
                      <a:chOff x="1565" y="2568"/>
                      <a:chExt cx="1118" cy="279"/>
                    </a:xfrm>
                  </p:grpSpPr>
                  <p:sp>
                    <p:nvSpPr>
                      <p:cNvPr id="24816" name="AutoShape 240"/>
                      <p:cNvSpPr>
                        <a:spLocks noChangeArrowheads="1"/>
                      </p:cNvSpPr>
                      <p:nvPr/>
                    </p:nvSpPr>
                    <p:spPr bwMode="ltGray">
                      <a:xfrm rot="5263130">
                        <a:off x="1859"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817" name="AutoShape 241"/>
                      <p:cNvSpPr>
                        <a:spLocks noChangeArrowheads="1"/>
                      </p:cNvSpPr>
                      <p:nvPr/>
                    </p:nvSpPr>
                    <p:spPr bwMode="ltGray">
                      <a:xfrm rot="6078281">
                        <a:off x="1995" y="2274"/>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818" name="AutoShape 242"/>
                      <p:cNvSpPr>
                        <a:spLocks noChangeArrowheads="1"/>
                      </p:cNvSpPr>
                      <p:nvPr/>
                    </p:nvSpPr>
                    <p:spPr bwMode="ltGray">
                      <a:xfrm rot="6373927">
                        <a:off x="2071" y="229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sp>
                    <p:nvSpPr>
                      <p:cNvPr id="24819" name="AutoShape 243"/>
                      <p:cNvSpPr>
                        <a:spLocks noChangeArrowheads="1"/>
                      </p:cNvSpPr>
                      <p:nvPr/>
                    </p:nvSpPr>
                    <p:spPr bwMode="ltGray">
                      <a:xfrm rot="6906312">
                        <a:off x="2161" y="2326"/>
                        <a:ext cx="227" cy="816"/>
                      </a:xfrm>
                      <a:prstGeom prst="moon">
                        <a:avLst>
                          <a:gd name="adj" fmla="val 49773"/>
                        </a:avLst>
                      </a:prstGeom>
                      <a:solidFill>
                        <a:srgbClr val="FFFFFF">
                          <a:alpha val="2000"/>
                        </a:srgbClr>
                      </a:solidFill>
                      <a:ln w="9525">
                        <a:noFill/>
                        <a:miter lim="800000"/>
                        <a:headEnd/>
                        <a:tailEnd/>
                      </a:ln>
                      <a:effectLst/>
                    </p:spPr>
                    <p:txBody>
                      <a:bodyPr wrap="none" anchor="ctr"/>
                      <a:lstStyle/>
                      <a:p>
                        <a:endParaRPr lang="en-US"/>
                      </a:p>
                    </p:txBody>
                  </p:sp>
                </p:grpSp>
              </p:grpSp>
            </p:grpSp>
          </p:grpSp>
        </p:grpSp>
        <p:sp>
          <p:nvSpPr>
            <p:cNvPr id="24820" name="Rectangle 244"/>
            <p:cNvSpPr>
              <a:spLocks noChangeArrowheads="1"/>
            </p:cNvSpPr>
            <p:nvPr/>
          </p:nvSpPr>
          <p:spPr bwMode="auto">
            <a:xfrm>
              <a:off x="3645679" y="2351397"/>
              <a:ext cx="1901705" cy="944067"/>
            </a:xfrm>
            <a:prstGeom prst="rect">
              <a:avLst/>
            </a:prstGeom>
            <a:noFill/>
            <a:ln w="9525">
              <a:noFill/>
              <a:miter lim="800000"/>
              <a:headEnd/>
              <a:tailEnd/>
            </a:ln>
            <a:effectLst>
              <a:outerShdw dist="17961" dir="2700000" algn="ctr" rotWithShape="0">
                <a:srgbClr val="080808">
                  <a:alpha val="50000"/>
                </a:srgbClr>
              </a:outerShdw>
            </a:effectLst>
          </p:spPr>
          <p:txBody>
            <a:bodyPr wrap="square">
              <a:spAutoFit/>
            </a:bodyPr>
            <a:lstStyle/>
            <a:p>
              <a:pPr algn="ctr" eaLnBrk="0" hangingPunct="0"/>
              <a:r>
                <a:rPr lang="en-US" sz="2000" smtClean="0">
                  <a:solidFill>
                    <a:srgbClr val="FEFEFE"/>
                  </a:solidFill>
                  <a:latin typeface="Times New Roman" panose="02020603050405020304" pitchFamily="18" charset="0"/>
                  <a:cs typeface="Times New Roman" panose="02020603050405020304" pitchFamily="18" charset="0"/>
                </a:rPr>
                <a:t>Kho bảo quản TP khô, bao gói: Có trang bị hệ thống PC côn trùng, có giá kệ kê cao thực phẩm</a:t>
              </a:r>
              <a:endParaRPr lang="en-US" sz="2000" dirty="0">
                <a:solidFill>
                  <a:srgbClr val="FEFEFE"/>
                </a:solidFill>
                <a:latin typeface="Times New Roman" panose="02020603050405020304" pitchFamily="18" charset="0"/>
                <a:cs typeface="Times New Roman" panose="02020603050405020304" pitchFamily="18" charset="0"/>
              </a:endParaRPr>
            </a:p>
          </p:txBody>
        </p:sp>
        <p:sp>
          <p:nvSpPr>
            <p:cNvPr id="24822" name="Rectangle 246"/>
            <p:cNvSpPr>
              <a:spLocks noChangeArrowheads="1"/>
            </p:cNvSpPr>
            <p:nvPr/>
          </p:nvSpPr>
          <p:spPr bwMode="auto">
            <a:xfrm>
              <a:off x="3758558" y="5193101"/>
              <a:ext cx="1897833" cy="944067"/>
            </a:xfrm>
            <a:prstGeom prst="rect">
              <a:avLst/>
            </a:prstGeom>
            <a:noFill/>
            <a:ln w="9525">
              <a:noFill/>
              <a:miter lim="800000"/>
              <a:headEnd/>
              <a:tailEnd/>
            </a:ln>
            <a:effectLst>
              <a:outerShdw dist="17961" dir="2700000" algn="ctr" rotWithShape="0">
                <a:srgbClr val="080808">
                  <a:alpha val="50000"/>
                </a:srgbClr>
              </a:outerShdw>
            </a:effectLst>
          </p:spPr>
          <p:txBody>
            <a:bodyPr wrap="square">
              <a:spAutoFit/>
            </a:bodyPr>
            <a:lstStyle/>
            <a:p>
              <a:pPr algn="ctr" eaLnBrk="0" hangingPunct="0"/>
              <a:r>
                <a:rPr lang="en-US" sz="2000" smtClean="0">
                  <a:solidFill>
                    <a:srgbClr val="FEFEFE"/>
                  </a:solidFill>
                  <a:latin typeface="Times New Roman" panose="02020603050405020304" pitchFamily="18" charset="0"/>
                  <a:cs typeface="Times New Roman" panose="02020603050405020304" pitchFamily="18" charset="0"/>
                </a:rPr>
                <a:t>Phương tiện bảo quản tươi sống: Được vệ sinh thường xuyên, bảo đảm nhiệt độ, không để sống chín lẫn lộn</a:t>
              </a:r>
              <a:endParaRPr lang="en-US" sz="2000" dirty="0">
                <a:solidFill>
                  <a:srgbClr val="FEFEFE"/>
                </a:solidFill>
                <a:latin typeface="Times New Roman" panose="02020603050405020304" pitchFamily="18" charset="0"/>
                <a:cs typeface="Times New Roman" panose="02020603050405020304" pitchFamily="18" charset="0"/>
              </a:endParaRPr>
            </a:p>
          </p:txBody>
        </p:sp>
        <p:sp>
          <p:nvSpPr>
            <p:cNvPr id="24828" name="Rectangle 252"/>
            <p:cNvSpPr>
              <a:spLocks noChangeArrowheads="1"/>
            </p:cNvSpPr>
            <p:nvPr/>
          </p:nvSpPr>
          <p:spPr bwMode="gray">
            <a:xfrm>
              <a:off x="3858157" y="3952347"/>
              <a:ext cx="1405972" cy="592787"/>
            </a:xfrm>
            <a:prstGeom prst="rect">
              <a:avLst/>
            </a:prstGeom>
            <a:noFill/>
            <a:ln w="9525" algn="ctr">
              <a:noFill/>
              <a:miter lim="800000"/>
              <a:headEnd/>
              <a:tailEnd/>
            </a:ln>
            <a:effectLst/>
          </p:spPr>
          <p:txBody>
            <a:bodyPr wrap="square">
              <a:spAutoFit/>
            </a:bodyPr>
            <a:lstStyle/>
            <a:p>
              <a:pPr algn="ctr" eaLnBrk="1" hangingPunct="1"/>
              <a:r>
                <a:rPr lang="en-US" altLang="en-US" sz="2400" b="1" smtClean="0">
                  <a:latin typeface="Times New Roman" panose="02020603050405020304" pitchFamily="18" charset="0"/>
                  <a:cs typeface="Times New Roman" panose="02020603050405020304" pitchFamily="18" charset="0"/>
                </a:rPr>
                <a:t>Bảo quản thực phẩm</a:t>
              </a:r>
              <a:endParaRPr lang="en-US" altLang="en-US" sz="2400" b="1"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2751085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IMG_2271">
            <a:extLst>
              <a:ext uri="{FF2B5EF4-FFF2-40B4-BE49-F238E27FC236}">
                <a16:creationId xmlns:a16="http://schemas.microsoft.com/office/drawing/2014/main" id="{285F399E-91A6-4348-9588-FE21444DE8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1297" y="908720"/>
            <a:ext cx="3649135"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28299EEB-B9B8-45EA-A12E-4305E3C217BB}"/>
              </a:ext>
            </a:extLst>
          </p:cNvPr>
          <p:cNvSpPr txBox="1">
            <a:spLocks noChangeArrowheads="1"/>
          </p:cNvSpPr>
          <p:nvPr/>
        </p:nvSpPr>
        <p:spPr bwMode="auto">
          <a:xfrm>
            <a:off x="4811297" y="5081409"/>
            <a:ext cx="330175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err="1">
                <a:latin typeface="Times New Roman" panose="02020603050405020304" pitchFamily="18" charset="0"/>
                <a:cs typeface="Times New Roman" panose="02020603050405020304" pitchFamily="18" charset="0"/>
              </a:rPr>
              <a:t>Có</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bàn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cao</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để</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sơ</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chế</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chế</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biến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thực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phẩm</a:t>
            </a:r>
            <a:endParaRPr lang="en-US" altLang="en-US" sz="2000" b="1" dirty="0">
              <a:latin typeface="Times New Roman" panose="02020603050405020304" pitchFamily="18" charset="0"/>
              <a:cs typeface="Times New Roman" panose="02020603050405020304" pitchFamily="18" charset="0"/>
            </a:endParaRPr>
          </a:p>
        </p:txBody>
      </p:sp>
      <p:pic>
        <p:nvPicPr>
          <p:cNvPr id="7" name="Picture 4" descr="20131011_105356">
            <a:extLst>
              <a:ext uri="{FF2B5EF4-FFF2-40B4-BE49-F238E27FC236}">
                <a16:creationId xmlns:a16="http://schemas.microsoft.com/office/drawing/2014/main" id="{C35EB86D-9F5C-4455-B65B-93CC4C8C62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908720"/>
            <a:ext cx="4055720"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6EA3FF58-7475-40CF-87D0-1ABA27329277}"/>
              </a:ext>
            </a:extLst>
          </p:cNvPr>
          <p:cNvSpPr/>
          <p:nvPr/>
        </p:nvSpPr>
        <p:spPr>
          <a:xfrm>
            <a:off x="971600" y="5235297"/>
            <a:ext cx="3068469" cy="400110"/>
          </a:xfrm>
          <a:prstGeom prst="rect">
            <a:avLst/>
          </a:prstGeom>
        </p:spPr>
        <p:txBody>
          <a:bodyPr wrap="none">
            <a:spAutoFit/>
          </a:bodyPr>
          <a:lstStyle/>
          <a:p>
            <a:r>
              <a:rPr lang="en-US" sz="2000" b="1" dirty="0">
                <a:latin typeface="Times New Roman" pitchFamily="18" charset="0"/>
                <a:cs typeface="Times New Roman" pitchFamily="18" charset="0"/>
              </a:rPr>
              <a:t>Dao </a:t>
            </a:r>
            <a:r>
              <a:rPr lang="en-US" sz="2000" b="1" dirty="0" err="1">
                <a:latin typeface="Times New Roman" pitchFamily="18" charset="0"/>
                <a:cs typeface="Times New Roman" pitchFamily="18" charset="0"/>
              </a:rPr>
              <a:t>thớt</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sống</a:t>
            </a:r>
            <a:r>
              <a:rPr lang="en-US" sz="2000" b="1" dirty="0">
                <a:latin typeface="Times New Roman" pitchFamily="18" charset="0"/>
                <a:cs typeface="Times New Roman" pitchFamily="18" charset="0"/>
              </a:rPr>
              <a:t> – </a:t>
            </a:r>
            <a:r>
              <a:rPr lang="en-US" sz="2000" b="1" dirty="0" err="1">
                <a:latin typeface="Times New Roman" pitchFamily="18" charset="0"/>
                <a:cs typeface="Times New Roman" pitchFamily="18" charset="0"/>
              </a:rPr>
              <a:t>chín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riêng</a:t>
            </a:r>
            <a:endParaRPr lang="en-US" sz="2000" b="1" dirty="0"/>
          </a:p>
        </p:txBody>
      </p:sp>
    </p:spTree>
    <p:extLst>
      <p:ext uri="{BB962C8B-B14F-4D97-AF65-F5344CB8AC3E}">
        <p14:creationId xmlns:p14="http://schemas.microsoft.com/office/powerpoint/2010/main" val="296630266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20131011_090055">
            <a:extLst>
              <a:ext uri="{FF2B5EF4-FFF2-40B4-BE49-F238E27FC236}">
                <a16:creationId xmlns:a16="http://schemas.microsoft.com/office/drawing/2014/main" id="{5DF48BA9-C30D-4470-82F4-3235D63091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710133" y="782057"/>
            <a:ext cx="3750299" cy="4054783"/>
          </a:xfrm>
          <a:prstGeom prst="rect">
            <a:avLst/>
          </a:prstGeom>
          <a:noFill/>
        </p:spPr>
      </p:pic>
      <p:sp>
        <p:nvSpPr>
          <p:cNvPr id="3" name="TextBox 6">
            <a:extLst>
              <a:ext uri="{FF2B5EF4-FFF2-40B4-BE49-F238E27FC236}">
                <a16:creationId xmlns:a16="http://schemas.microsoft.com/office/drawing/2014/main" id="{5025184B-28E4-4DE3-BC7B-B90AAE8D14DF}"/>
              </a:ext>
            </a:extLst>
          </p:cNvPr>
          <p:cNvSpPr txBox="1">
            <a:spLocks noChangeArrowheads="1"/>
          </p:cNvSpPr>
          <p:nvPr/>
        </p:nvSpPr>
        <p:spPr bwMode="auto">
          <a:xfrm>
            <a:off x="4710133" y="4836840"/>
            <a:ext cx="35638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err="1">
                <a:latin typeface="Times New Roman" panose="02020603050405020304" pitchFamily="18" charset="0"/>
                <a:cs typeface="Times New Roman" panose="02020603050405020304" pitchFamily="18" charset="0"/>
              </a:rPr>
              <a:t>Tủ</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bảo</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quản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dụng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cụ</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có</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lưới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phòng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chống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côn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trùng</a:t>
            </a:r>
            <a:endParaRPr lang="vi-VN" altLang="en-US" sz="2000" b="1" dirty="0">
              <a:latin typeface="Times New Roman" panose="02020603050405020304" pitchFamily="18" charset="0"/>
              <a:cs typeface="Times New Roman" panose="02020603050405020304" pitchFamily="18" charset="0"/>
            </a:endParaRPr>
          </a:p>
        </p:txBody>
      </p:sp>
      <p:pic>
        <p:nvPicPr>
          <p:cNvPr id="4" name="Picture 4" descr="IMG_3556">
            <a:extLst>
              <a:ext uri="{FF2B5EF4-FFF2-40B4-BE49-F238E27FC236}">
                <a16:creationId xmlns:a16="http://schemas.microsoft.com/office/drawing/2014/main" id="{FBE7894B-82BA-4C90-8AFC-D902B452C3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462" y="782056"/>
            <a:ext cx="4013281" cy="4054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36845AA6-EFAE-408D-87C2-3799F51F82DD}"/>
              </a:ext>
            </a:extLst>
          </p:cNvPr>
          <p:cNvSpPr/>
          <p:nvPr/>
        </p:nvSpPr>
        <p:spPr>
          <a:xfrm>
            <a:off x="721463" y="5013176"/>
            <a:ext cx="3759363" cy="400110"/>
          </a:xfrm>
          <a:prstGeom prst="rect">
            <a:avLst/>
          </a:prstGeom>
        </p:spPr>
        <p:txBody>
          <a:bodyPr wrap="none">
            <a:spAutoFit/>
          </a:bodyPr>
          <a:lstStyle/>
          <a:p>
            <a:pPr algn="ctr"/>
            <a:r>
              <a:rPr lang="en-US" sz="2000" b="1" dirty="0" err="1">
                <a:latin typeface="Times New Roman" pitchFamily="18" charset="0"/>
              </a:rPr>
              <a:t>Dụng</a:t>
            </a:r>
            <a:r>
              <a:rPr lang="en-US" sz="2000" b="1" dirty="0">
                <a:latin typeface="Times New Roman" pitchFamily="18" charset="0"/>
              </a:rPr>
              <a:t> </a:t>
            </a:r>
            <a:r>
              <a:rPr lang="en-US" sz="2000" b="1" dirty="0" err="1">
                <a:latin typeface="Times New Roman" pitchFamily="18" charset="0"/>
              </a:rPr>
              <a:t>cụ</a:t>
            </a:r>
            <a:r>
              <a:rPr lang="en-US" sz="2000" b="1" dirty="0">
                <a:latin typeface="Times New Roman" pitchFamily="18" charset="0"/>
              </a:rPr>
              <a:t> </a:t>
            </a:r>
            <a:r>
              <a:rPr lang="en-US" sz="2000" b="1" dirty="0" err="1">
                <a:latin typeface="Times New Roman" pitchFamily="18" charset="0"/>
              </a:rPr>
              <a:t>đựng</a:t>
            </a:r>
            <a:r>
              <a:rPr lang="en-US" sz="2000" b="1" dirty="0">
                <a:latin typeface="Times New Roman" pitchFamily="18" charset="0"/>
              </a:rPr>
              <a:t> </a:t>
            </a:r>
            <a:r>
              <a:rPr lang="en-US" sz="2000" b="1" dirty="0" err="1">
                <a:latin typeface="Times New Roman" pitchFamily="18" charset="0"/>
              </a:rPr>
              <a:t>suất</a:t>
            </a:r>
            <a:r>
              <a:rPr lang="en-US" sz="2000" b="1" dirty="0">
                <a:latin typeface="Times New Roman" pitchFamily="18" charset="0"/>
              </a:rPr>
              <a:t> </a:t>
            </a:r>
            <a:r>
              <a:rPr lang="en-US" sz="2000" b="1" dirty="0" err="1">
                <a:latin typeface="Times New Roman" pitchFamily="18" charset="0"/>
              </a:rPr>
              <a:t>ăn</a:t>
            </a:r>
            <a:r>
              <a:rPr lang="en-US" sz="2000" b="1" dirty="0">
                <a:latin typeface="Times New Roman" pitchFamily="18" charset="0"/>
              </a:rPr>
              <a:t> </a:t>
            </a:r>
            <a:r>
              <a:rPr lang="en-US" sz="2000" b="1" dirty="0" err="1">
                <a:latin typeface="Times New Roman" pitchFamily="18" charset="0"/>
              </a:rPr>
              <a:t>bằng</a:t>
            </a:r>
            <a:r>
              <a:rPr lang="en-US" sz="2000" b="1" dirty="0">
                <a:latin typeface="Times New Roman" pitchFamily="18" charset="0"/>
              </a:rPr>
              <a:t> Inox</a:t>
            </a:r>
            <a:endParaRPr lang="en-US" sz="2000" b="1" dirty="0"/>
          </a:p>
        </p:txBody>
      </p:sp>
    </p:spTree>
    <p:extLst>
      <p:ext uri="{BB962C8B-B14F-4D97-AF65-F5344CB8AC3E}">
        <p14:creationId xmlns:p14="http://schemas.microsoft.com/office/powerpoint/2010/main" val="13664969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1269" descr="IMG_2592">
            <a:extLst>
              <a:ext uri="{FF2B5EF4-FFF2-40B4-BE49-F238E27FC236}">
                <a16:creationId xmlns:a16="http://schemas.microsoft.com/office/drawing/2014/main" id="{334BCD40-1762-4AF4-ADD7-EC278E15E5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229" y="-33034"/>
            <a:ext cx="3352800" cy="3044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8">
            <a:extLst>
              <a:ext uri="{FF2B5EF4-FFF2-40B4-BE49-F238E27FC236}">
                <a16:creationId xmlns:a16="http://schemas.microsoft.com/office/drawing/2014/main" id="{FC6FB378-40B6-4619-8205-1E9441661441}"/>
              </a:ext>
            </a:extLst>
          </p:cNvPr>
          <p:cNvSpPr txBox="1">
            <a:spLocks noChangeArrowheads="1"/>
          </p:cNvSpPr>
          <p:nvPr/>
        </p:nvSpPr>
        <p:spPr bwMode="auto">
          <a:xfrm>
            <a:off x="711220" y="3050203"/>
            <a:ext cx="3352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err="1">
                <a:latin typeface="Times New Roman" panose="02020603050405020304" pitchFamily="18" charset="0"/>
                <a:cs typeface="Times New Roman" panose="02020603050405020304" pitchFamily="18" charset="0"/>
              </a:rPr>
              <a:t>Có</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giá</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kệ</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kê</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cao</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thực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phẩm</a:t>
            </a:r>
            <a:endParaRPr lang="en-US" altLang="en-US" sz="2000" b="1" dirty="0">
              <a:latin typeface="Times New Roman" panose="02020603050405020304" pitchFamily="18" charset="0"/>
              <a:cs typeface="Times New Roman" panose="02020603050405020304" pitchFamily="18" charset="0"/>
            </a:endParaRPr>
          </a:p>
        </p:txBody>
      </p:sp>
      <p:sp>
        <p:nvSpPr>
          <p:cNvPr id="10" name="Rectangle 4">
            <a:extLst>
              <a:ext uri="{FF2B5EF4-FFF2-40B4-BE49-F238E27FC236}">
                <a16:creationId xmlns:a16="http://schemas.microsoft.com/office/drawing/2014/main" id="{D9C09439-4317-4825-B7C8-3BFA6708792C}"/>
              </a:ext>
            </a:extLst>
          </p:cNvPr>
          <p:cNvSpPr>
            <a:spLocks noGrp="1" noChangeArrowheads="1"/>
          </p:cNvSpPr>
          <p:nvPr>
            <p:ph type="title"/>
          </p:nvPr>
        </p:nvSpPr>
        <p:spPr>
          <a:xfrm>
            <a:off x="1124301" y="6315017"/>
            <a:ext cx="2675695" cy="563562"/>
          </a:xfrm>
        </p:spPr>
        <p:txBody>
          <a:bodyPr>
            <a:normAutofit/>
          </a:bodyPr>
          <a:lstStyle/>
          <a:p>
            <a:pPr algn="ctr" fontAlgn="auto">
              <a:spcAft>
                <a:spcPts val="0"/>
              </a:spcAft>
              <a:defRPr/>
            </a:pPr>
            <a:r>
              <a:rPr lang="en-US" sz="2000" dirty="0" err="1">
                <a:solidFill>
                  <a:schemeClr val="tx1"/>
                </a:solidFill>
                <a:latin typeface="Times New Roman" panose="02020603050405020304" pitchFamily="18" charset="0"/>
                <a:cs typeface="Times New Roman" panose="02020603050405020304" pitchFamily="18" charset="0"/>
              </a:rPr>
              <a:t>Có</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khu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vực</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rửa</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tay</a:t>
            </a:r>
            <a:endParaRPr lang="en-US" sz="2000" dirty="0">
              <a:solidFill>
                <a:schemeClr val="tx1"/>
              </a:solidFill>
              <a:latin typeface="Times New Roman" panose="02020603050405020304" pitchFamily="18" charset="0"/>
              <a:cs typeface="Times New Roman" panose="02020603050405020304" pitchFamily="18" charset="0"/>
            </a:endParaRPr>
          </a:p>
        </p:txBody>
      </p:sp>
      <p:pic>
        <p:nvPicPr>
          <p:cNvPr id="9" name="Picture 5" descr="IMG_3442">
            <a:extLst>
              <a:ext uri="{FF2B5EF4-FFF2-40B4-BE49-F238E27FC236}">
                <a16:creationId xmlns:a16="http://schemas.microsoft.com/office/drawing/2014/main" id="{17D5C6B9-CAAD-4DBF-B2E3-6109078171A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27584" y="3459171"/>
            <a:ext cx="3269131" cy="2846928"/>
          </a:xfrm>
          <a:noFill/>
        </p:spPr>
      </p:pic>
      <p:pic>
        <p:nvPicPr>
          <p:cNvPr id="11" name="Picture 4" descr="20131109_155703">
            <a:extLst>
              <a:ext uri="{FF2B5EF4-FFF2-40B4-BE49-F238E27FC236}">
                <a16:creationId xmlns:a16="http://schemas.microsoft.com/office/drawing/2014/main" id="{C4C75852-2CA7-4403-8B8C-318BC9CEE4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484"/>
            <a:ext cx="4270375" cy="3044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a:extLst>
              <a:ext uri="{FF2B5EF4-FFF2-40B4-BE49-F238E27FC236}">
                <a16:creationId xmlns:a16="http://schemas.microsoft.com/office/drawing/2014/main" id="{12EF98DF-89AA-4CDD-9ACD-346FB0BB417A}"/>
              </a:ext>
            </a:extLst>
          </p:cNvPr>
          <p:cNvSpPr>
            <a:spLocks noChangeArrowheads="1"/>
          </p:cNvSpPr>
          <p:nvPr/>
        </p:nvSpPr>
        <p:spPr bwMode="auto">
          <a:xfrm>
            <a:off x="4730618" y="5918459"/>
            <a:ext cx="41273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b="1" dirty="0" err="1">
                <a:latin typeface="Times New Roman" panose="02020603050405020304" pitchFamily="18" charset="0"/>
                <a:cs typeface="Times New Roman" panose="02020603050405020304" pitchFamily="18" charset="0"/>
              </a:rPr>
              <a:t>Hê</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thống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cống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rãnh</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kín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khai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thông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thường</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xuyên</a:t>
            </a:r>
            <a:endParaRPr lang="vi-VN" altLang="en-US" sz="2000" dirty="0">
              <a:latin typeface="Times New Roman" panose="02020603050405020304" pitchFamily="18" charset="0"/>
              <a:cs typeface="Times New Roman" panose="02020603050405020304" pitchFamily="18" charset="0"/>
            </a:endParaRPr>
          </a:p>
        </p:txBody>
      </p:sp>
      <p:pic>
        <p:nvPicPr>
          <p:cNvPr id="13" name="Picture 3" descr="H.jpg">
            <a:extLst>
              <a:ext uri="{FF2B5EF4-FFF2-40B4-BE49-F238E27FC236}">
                <a16:creationId xmlns:a16="http://schemas.microsoft.com/office/drawing/2014/main" id="{D0A06859-5F4C-4F48-81D8-F7EDEEA58E7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041115"/>
            <a:ext cx="4270375" cy="2750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99504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30661E-CF24-44CC-8617-5A765C4CC6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4" y="23700"/>
            <a:ext cx="4659242" cy="3405300"/>
          </a:xfrm>
          <a:prstGeom prst="rect">
            <a:avLst/>
          </a:prstGeom>
        </p:spPr>
      </p:pic>
      <p:pic>
        <p:nvPicPr>
          <p:cNvPr id="7" name="Picture 6">
            <a:extLst>
              <a:ext uri="{FF2B5EF4-FFF2-40B4-BE49-F238E27FC236}">
                <a16:creationId xmlns:a16="http://schemas.microsoft.com/office/drawing/2014/main" id="{673B4621-640F-4233-9B9D-441FED4026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9815" y="11850"/>
            <a:ext cx="4324185" cy="3429000"/>
          </a:xfrm>
          <a:prstGeom prst="rect">
            <a:avLst/>
          </a:prstGeom>
        </p:spPr>
      </p:pic>
      <p:pic>
        <p:nvPicPr>
          <p:cNvPr id="9" name="Picture 8">
            <a:extLst>
              <a:ext uri="{FF2B5EF4-FFF2-40B4-BE49-F238E27FC236}">
                <a16:creationId xmlns:a16="http://schemas.microsoft.com/office/drawing/2014/main" id="{55EB8D67-64A2-4CE0-8A32-AF3CBA37AD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4" y="3429000"/>
            <a:ext cx="4731249" cy="3429000"/>
          </a:xfrm>
          <a:prstGeom prst="rect">
            <a:avLst/>
          </a:prstGeom>
        </p:spPr>
      </p:pic>
      <p:pic>
        <p:nvPicPr>
          <p:cNvPr id="10" name="Picture 9" descr="IMG_3553">
            <a:extLst>
              <a:ext uri="{FF2B5EF4-FFF2-40B4-BE49-F238E27FC236}">
                <a16:creationId xmlns:a16="http://schemas.microsoft.com/office/drawing/2014/main" id="{2B6D420C-125D-40C8-A8AB-7941C3A736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9815" y="3537012"/>
            <a:ext cx="4400385" cy="321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62190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4"/>
          <p:cNvSpPr txBox="1">
            <a:spLocks noChangeArrowheads="1"/>
          </p:cNvSpPr>
          <p:nvPr/>
        </p:nvSpPr>
        <p:spPr bwMode="auto">
          <a:xfrm>
            <a:off x="997923" y="185738"/>
            <a:ext cx="1449436" cy="584775"/>
          </a:xfrm>
          <a:prstGeom prst="rect">
            <a:avLst/>
          </a:prstGeom>
          <a:noFill/>
          <a:ln w="9525">
            <a:noFill/>
            <a:miter lim="800000"/>
            <a:headEnd/>
            <a:tailEnd/>
          </a:ln>
        </p:spPr>
        <p:txBody>
          <a:bodyPr wrap="none" anchor="ctr">
            <a:spAutoFit/>
          </a:bodyPr>
          <a:lstStyle/>
          <a:p>
            <a:pPr algn="ctr"/>
            <a:r>
              <a:rPr lang="en-US" sz="3200" b="1">
                <a:latin typeface="Times New Roman" pitchFamily="18" charset="0"/>
                <a:cs typeface="Times New Roman" pitchFamily="18" charset="0"/>
              </a:rPr>
              <a:t>Tồn tại</a:t>
            </a:r>
            <a:endParaRPr lang="en-US" sz="3200" b="1">
              <a:solidFill>
                <a:srgbClr val="7F7F7F"/>
              </a:solidFill>
              <a:ea typeface="Verdana" pitchFamily="34" charset="0"/>
            </a:endParaRPr>
          </a:p>
        </p:txBody>
      </p:sp>
      <p:sp>
        <p:nvSpPr>
          <p:cNvPr id="4" name="Round Same Side Corner Rectangle 3"/>
          <p:cNvSpPr/>
          <p:nvPr/>
        </p:nvSpPr>
        <p:spPr>
          <a:xfrm rot="16200000">
            <a:off x="3455916" y="-452436"/>
            <a:ext cx="989013" cy="4713287"/>
          </a:xfrm>
          <a:prstGeom prst="round2SameRect">
            <a:avLst>
              <a:gd name="adj1" fmla="val 23321"/>
              <a:gd name="adj2" fmla="val 0"/>
            </a:avLst>
          </a:prstGeom>
          <a:solidFill>
            <a:schemeClr val="accent1">
              <a:lumMod val="20000"/>
              <a:lumOff val="80000"/>
            </a:schemeClr>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 Same Side Corner Rectangle 6"/>
          <p:cNvSpPr/>
          <p:nvPr/>
        </p:nvSpPr>
        <p:spPr>
          <a:xfrm rot="5400000" flipH="1">
            <a:off x="6303962" y="1401763"/>
            <a:ext cx="989013" cy="1004888"/>
          </a:xfrm>
          <a:prstGeom prst="round2SameRect">
            <a:avLst>
              <a:gd name="adj1" fmla="val 34679"/>
              <a:gd name="adj2" fmla="val 0"/>
            </a:avLst>
          </a:prstGeom>
          <a:gradFill flip="none" rotWithShape="1">
            <a:gsLst>
              <a:gs pos="0">
                <a:schemeClr val="accent3">
                  <a:lumMod val="75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Round Same Side Corner Rectangle 26"/>
          <p:cNvSpPr/>
          <p:nvPr/>
        </p:nvSpPr>
        <p:spPr>
          <a:xfrm rot="16200000">
            <a:off x="3444876" y="733425"/>
            <a:ext cx="989012" cy="4713287"/>
          </a:xfrm>
          <a:prstGeom prst="round2SameRect">
            <a:avLst>
              <a:gd name="adj1" fmla="val 23321"/>
              <a:gd name="adj2" fmla="val 0"/>
            </a:avLst>
          </a:prstGeom>
          <a:solidFill>
            <a:schemeClr val="accent5">
              <a:lumMod val="40000"/>
              <a:lumOff val="60000"/>
            </a:schemeClr>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ound Same Side Corner Rectangle 27"/>
          <p:cNvSpPr/>
          <p:nvPr/>
        </p:nvSpPr>
        <p:spPr>
          <a:xfrm rot="5400000" flipH="1">
            <a:off x="6303963" y="2587625"/>
            <a:ext cx="989012" cy="1004888"/>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ound Same Side Corner Rectangle 28"/>
          <p:cNvSpPr/>
          <p:nvPr/>
        </p:nvSpPr>
        <p:spPr>
          <a:xfrm rot="16200000">
            <a:off x="3445669" y="1955007"/>
            <a:ext cx="987425" cy="4713287"/>
          </a:xfrm>
          <a:prstGeom prst="round2SameRect">
            <a:avLst>
              <a:gd name="adj1" fmla="val 23321"/>
              <a:gd name="adj2" fmla="val 0"/>
            </a:avLst>
          </a:prstGeom>
          <a:solidFill>
            <a:schemeClr val="accent3">
              <a:lumMod val="20000"/>
              <a:lumOff val="80000"/>
            </a:schemeClr>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ound Same Side Corner Rectangle 29"/>
          <p:cNvSpPr/>
          <p:nvPr/>
        </p:nvSpPr>
        <p:spPr>
          <a:xfrm rot="5400000" flipH="1">
            <a:off x="6304756" y="3809207"/>
            <a:ext cx="987425" cy="1004888"/>
          </a:xfrm>
          <a:prstGeom prst="round2SameRect">
            <a:avLst>
              <a:gd name="adj1" fmla="val 34679"/>
              <a:gd name="adj2" fmla="val 0"/>
            </a:avLst>
          </a:prstGeom>
          <a:gradFill flip="none" rotWithShape="1">
            <a:gsLst>
              <a:gs pos="0">
                <a:schemeClr val="tx2">
                  <a:lumMod val="75000"/>
                </a:schemeClr>
              </a:gs>
              <a:gs pos="100000">
                <a:schemeClr val="tx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Round Same Side Corner Rectangle 30"/>
          <p:cNvSpPr/>
          <p:nvPr/>
        </p:nvSpPr>
        <p:spPr>
          <a:xfrm rot="16200000">
            <a:off x="3445669" y="3140869"/>
            <a:ext cx="987425" cy="4713287"/>
          </a:xfrm>
          <a:prstGeom prst="round2SameRect">
            <a:avLst>
              <a:gd name="adj1" fmla="val 23321"/>
              <a:gd name="adj2" fmla="val 0"/>
            </a:avLst>
          </a:prstGeom>
          <a:solidFill>
            <a:schemeClr val="bg1">
              <a:lumMod val="95000"/>
            </a:schemeClr>
          </a:soli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ound Same Side Corner Rectangle 31"/>
          <p:cNvSpPr/>
          <p:nvPr/>
        </p:nvSpPr>
        <p:spPr>
          <a:xfrm rot="5400000" flipH="1">
            <a:off x="6304756" y="4995069"/>
            <a:ext cx="987425" cy="1004888"/>
          </a:xfrm>
          <a:prstGeom prst="round2SameRect">
            <a:avLst>
              <a:gd name="adj1" fmla="val 34679"/>
              <a:gd name="adj2" fmla="val 0"/>
            </a:avLst>
          </a:prstGeom>
          <a:gradFill flip="none" rotWithShape="1">
            <a:gsLst>
              <a:gs pos="0">
                <a:schemeClr val="accent1">
                  <a:lumMod val="75000"/>
                </a:schemeClr>
              </a:gs>
              <a:gs pos="100000">
                <a:schemeClr val="accent1"/>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51" name="Picture 345" descr="shadow_1_m"/>
          <p:cNvPicPr>
            <a:picLocks noChangeAspect="1" noChangeArrowheads="1"/>
          </p:cNvPicPr>
          <p:nvPr/>
        </p:nvPicPr>
        <p:blipFill>
          <a:blip r:embed="rId2"/>
          <a:srcRect r="61411"/>
          <a:stretch>
            <a:fillRect/>
          </a:stretch>
        </p:blipFill>
        <p:spPr bwMode="gray">
          <a:xfrm>
            <a:off x="6165850" y="185738"/>
            <a:ext cx="131763" cy="7134225"/>
          </a:xfrm>
          <a:prstGeom prst="rect">
            <a:avLst/>
          </a:prstGeom>
          <a:noFill/>
          <a:ln w="9525">
            <a:noFill/>
            <a:miter lim="800000"/>
            <a:headEnd/>
            <a:tailEnd/>
          </a:ln>
        </p:spPr>
      </p:pic>
      <p:sp>
        <p:nvSpPr>
          <p:cNvPr id="10252" name="TextBox 8"/>
          <p:cNvSpPr txBox="1">
            <a:spLocks noChangeArrowheads="1"/>
          </p:cNvSpPr>
          <p:nvPr/>
        </p:nvSpPr>
        <p:spPr bwMode="auto">
          <a:xfrm>
            <a:off x="6502400" y="1549400"/>
            <a:ext cx="496888" cy="708025"/>
          </a:xfrm>
          <a:prstGeom prst="rect">
            <a:avLst/>
          </a:prstGeom>
          <a:noFill/>
          <a:ln w="9525">
            <a:noFill/>
            <a:miter lim="800000"/>
            <a:headEnd/>
            <a:tailEnd/>
          </a:ln>
        </p:spPr>
        <p:txBody>
          <a:bodyPr wrap="none" anchor="ctr">
            <a:spAutoFit/>
          </a:bodyPr>
          <a:lstStyle/>
          <a:p>
            <a:pPr algn="ctr"/>
            <a:r>
              <a:rPr lang="en-US" sz="4000" b="1">
                <a:solidFill>
                  <a:schemeClr val="bg1"/>
                </a:solidFill>
                <a:latin typeface="Comic Sans MS" pitchFamily="66" charset="0"/>
              </a:rPr>
              <a:t>1</a:t>
            </a:r>
          </a:p>
        </p:txBody>
      </p:sp>
      <p:sp>
        <p:nvSpPr>
          <p:cNvPr id="10253" name="TextBox 33"/>
          <p:cNvSpPr txBox="1">
            <a:spLocks noChangeArrowheads="1"/>
          </p:cNvSpPr>
          <p:nvPr/>
        </p:nvSpPr>
        <p:spPr bwMode="auto">
          <a:xfrm>
            <a:off x="6502400" y="2735263"/>
            <a:ext cx="496888" cy="708025"/>
          </a:xfrm>
          <a:prstGeom prst="rect">
            <a:avLst/>
          </a:prstGeom>
          <a:noFill/>
          <a:ln w="9525">
            <a:noFill/>
            <a:miter lim="800000"/>
            <a:headEnd/>
            <a:tailEnd/>
          </a:ln>
        </p:spPr>
        <p:txBody>
          <a:bodyPr wrap="none" anchor="ctr">
            <a:spAutoFit/>
          </a:bodyPr>
          <a:lstStyle/>
          <a:p>
            <a:pPr algn="ctr"/>
            <a:r>
              <a:rPr lang="en-US" sz="4000" b="1">
                <a:solidFill>
                  <a:schemeClr val="bg1"/>
                </a:solidFill>
                <a:latin typeface="Comic Sans MS" pitchFamily="66" charset="0"/>
              </a:rPr>
              <a:t>2</a:t>
            </a:r>
          </a:p>
        </p:txBody>
      </p:sp>
      <p:sp>
        <p:nvSpPr>
          <p:cNvPr id="10254" name="TextBox 34"/>
          <p:cNvSpPr txBox="1">
            <a:spLocks noChangeArrowheads="1"/>
          </p:cNvSpPr>
          <p:nvPr/>
        </p:nvSpPr>
        <p:spPr bwMode="auto">
          <a:xfrm>
            <a:off x="6502400" y="3957638"/>
            <a:ext cx="496888" cy="708025"/>
          </a:xfrm>
          <a:prstGeom prst="rect">
            <a:avLst/>
          </a:prstGeom>
          <a:noFill/>
          <a:ln w="9525">
            <a:noFill/>
            <a:miter lim="800000"/>
            <a:headEnd/>
            <a:tailEnd/>
          </a:ln>
        </p:spPr>
        <p:txBody>
          <a:bodyPr wrap="none" anchor="ctr">
            <a:spAutoFit/>
          </a:bodyPr>
          <a:lstStyle/>
          <a:p>
            <a:pPr algn="ctr"/>
            <a:r>
              <a:rPr lang="en-US" sz="4000" b="1">
                <a:solidFill>
                  <a:schemeClr val="bg1"/>
                </a:solidFill>
                <a:latin typeface="Comic Sans MS" pitchFamily="66" charset="0"/>
              </a:rPr>
              <a:t>3</a:t>
            </a:r>
          </a:p>
        </p:txBody>
      </p:sp>
      <p:sp>
        <p:nvSpPr>
          <p:cNvPr id="10255" name="TextBox 35"/>
          <p:cNvSpPr txBox="1">
            <a:spLocks noChangeArrowheads="1"/>
          </p:cNvSpPr>
          <p:nvPr/>
        </p:nvSpPr>
        <p:spPr bwMode="auto">
          <a:xfrm>
            <a:off x="6502400" y="5143500"/>
            <a:ext cx="496888" cy="708025"/>
          </a:xfrm>
          <a:prstGeom prst="rect">
            <a:avLst/>
          </a:prstGeom>
          <a:noFill/>
          <a:ln w="9525">
            <a:noFill/>
            <a:miter lim="800000"/>
            <a:headEnd/>
            <a:tailEnd/>
          </a:ln>
        </p:spPr>
        <p:txBody>
          <a:bodyPr wrap="none" anchor="ctr">
            <a:spAutoFit/>
          </a:bodyPr>
          <a:lstStyle/>
          <a:p>
            <a:pPr algn="ctr"/>
            <a:r>
              <a:rPr lang="en-US" sz="4000" b="1">
                <a:solidFill>
                  <a:schemeClr val="bg1"/>
                </a:solidFill>
                <a:latin typeface="Comic Sans MS" pitchFamily="66" charset="0"/>
              </a:rPr>
              <a:t>4</a:t>
            </a:r>
          </a:p>
        </p:txBody>
      </p:sp>
      <p:sp>
        <p:nvSpPr>
          <p:cNvPr id="10256" name="Rectangle 32"/>
          <p:cNvSpPr>
            <a:spLocks noChangeArrowheads="1"/>
          </p:cNvSpPr>
          <p:nvPr/>
        </p:nvSpPr>
        <p:spPr bwMode="auto">
          <a:xfrm>
            <a:off x="1835696" y="1487913"/>
            <a:ext cx="4460328" cy="707886"/>
          </a:xfrm>
          <a:prstGeom prst="rect">
            <a:avLst/>
          </a:prstGeom>
          <a:noFill/>
          <a:ln w="9525">
            <a:noFill/>
            <a:miter lim="800000"/>
            <a:headEnd/>
            <a:tailEnd/>
          </a:ln>
        </p:spPr>
        <p:txBody>
          <a:bodyPr wrap="square">
            <a:spAutoFit/>
          </a:bodyPr>
          <a:lstStyle/>
          <a:p>
            <a:pPr lvl="0" algn="just"/>
            <a:r>
              <a:rPr lang="en-US" sz="2000" dirty="0" err="1">
                <a:latin typeface="Times New Roman" pitchFamily="18" charset="0"/>
                <a:cs typeface="Times New Roman" pitchFamily="18" charset="0"/>
              </a:rPr>
              <a:t>Truy</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xuất</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nguồn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gốc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phẩm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chưa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xuyên</a:t>
            </a:r>
            <a:endParaRPr lang="en-US" sz="2000" dirty="0">
              <a:latin typeface="Times New Roman" pitchFamily="18" charset="0"/>
              <a:cs typeface="Times New Roman" pitchFamily="18" charset="0"/>
            </a:endParaRPr>
          </a:p>
        </p:txBody>
      </p:sp>
      <p:sp>
        <p:nvSpPr>
          <p:cNvPr id="10257" name="Rectangle 37"/>
          <p:cNvSpPr>
            <a:spLocks noChangeArrowheads="1"/>
          </p:cNvSpPr>
          <p:nvPr/>
        </p:nvSpPr>
        <p:spPr bwMode="auto">
          <a:xfrm>
            <a:off x="1722463" y="2550666"/>
            <a:ext cx="4509268" cy="1015663"/>
          </a:xfrm>
          <a:prstGeom prst="rect">
            <a:avLst/>
          </a:prstGeom>
          <a:noFill/>
          <a:ln w="9525">
            <a:noFill/>
            <a:miter lim="800000"/>
            <a:headEnd/>
            <a:tailEnd/>
          </a:ln>
        </p:spPr>
        <p:txBody>
          <a:bodyPr wrap="square">
            <a:spAutoFit/>
          </a:bodyPr>
          <a:lstStyle/>
          <a:p>
            <a:pPr lvl="0" algn="just"/>
            <a:r>
              <a:rPr lang="en-US" sz="2000" dirty="0" err="1">
                <a:latin typeface="Times New Roman" pitchFamily="18" charset="0"/>
                <a:cs typeface="Times New Roman" pitchFamily="18" charset="0"/>
              </a:rPr>
              <a:t>Tổ</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lập</a:t>
            </a:r>
            <a:r>
              <a:rPr lang="en-US" sz="2000" dirty="0">
                <a:latin typeface="Times New Roman" pitchFamily="18" charset="0"/>
                <a:cs typeface="Times New Roman" pitchFamily="18" charset="0"/>
              </a:rPr>
              <a:t> BB </a:t>
            </a:r>
            <a:r>
              <a:rPr lang="en-US" sz="2000" dirty="0" err="1">
                <a:latin typeface="Times New Roman" pitchFamily="18" charset="0"/>
                <a:cs typeface="Times New Roman" pitchFamily="18" charset="0"/>
              </a:rPr>
              <a:t>hàng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ngày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chỉ</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nhắc</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nhở</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chưa</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giám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sát</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chất</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lượng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phẩm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vệ</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nhân</a:t>
            </a:r>
            <a:endParaRPr lang="en-US" sz="2000" dirty="0">
              <a:latin typeface="Times New Roman" pitchFamily="18" charset="0"/>
              <a:cs typeface="Times New Roman" pitchFamily="18" charset="0"/>
            </a:endParaRPr>
          </a:p>
        </p:txBody>
      </p:sp>
      <p:sp>
        <p:nvSpPr>
          <p:cNvPr id="10258" name="Rectangle 38"/>
          <p:cNvSpPr>
            <a:spLocks noChangeArrowheads="1"/>
          </p:cNvSpPr>
          <p:nvPr/>
        </p:nvSpPr>
        <p:spPr bwMode="auto">
          <a:xfrm>
            <a:off x="1730847" y="3755875"/>
            <a:ext cx="4584425" cy="1015663"/>
          </a:xfrm>
          <a:prstGeom prst="rect">
            <a:avLst/>
          </a:prstGeom>
          <a:noFill/>
          <a:ln w="9525">
            <a:noFill/>
            <a:miter lim="800000"/>
            <a:headEnd/>
            <a:tailEnd/>
          </a:ln>
        </p:spPr>
        <p:txBody>
          <a:bodyPr wrap="square">
            <a:spAutoFit/>
          </a:bodyPr>
          <a:lstStyle/>
          <a:p>
            <a:pPr lvl="0" algn="just"/>
            <a:r>
              <a:rPr lang="en-US" sz="2000">
                <a:latin typeface="Times New Roman" pitchFamily="18" charset="0"/>
                <a:cs typeface="Times New Roman" pitchFamily="18" charset="0"/>
              </a:rPr>
              <a:t>Ban PH không được phép kiểm tra đột xuất, sự vào cuộc còn hình thức, chưa kiểm soát theo kiểm thực 3 bước</a:t>
            </a:r>
          </a:p>
        </p:txBody>
      </p:sp>
      <p:sp>
        <p:nvSpPr>
          <p:cNvPr id="10259" name="Rectangle 39"/>
          <p:cNvSpPr>
            <a:spLocks noChangeArrowheads="1"/>
          </p:cNvSpPr>
          <p:nvPr/>
        </p:nvSpPr>
        <p:spPr bwMode="auto">
          <a:xfrm>
            <a:off x="1722641" y="5032088"/>
            <a:ext cx="4509090" cy="1015663"/>
          </a:xfrm>
          <a:prstGeom prst="rect">
            <a:avLst/>
          </a:prstGeom>
          <a:noFill/>
          <a:ln w="9525">
            <a:noFill/>
            <a:miter lim="800000"/>
            <a:headEnd/>
            <a:tailEnd/>
          </a:ln>
        </p:spPr>
        <p:txBody>
          <a:bodyPr wrap="square">
            <a:spAutoFit/>
          </a:bodyPr>
          <a:lstStyle/>
          <a:p>
            <a:pPr lvl="0" algn="just"/>
            <a:r>
              <a:rPr lang="en-US" sz="2000" dirty="0" err="1" smtClean="0">
                <a:latin typeface="Times New Roman" pitchFamily="18" charset="0"/>
                <a:cs typeface="Times New Roman" pitchFamily="18" charset="0"/>
              </a:rPr>
              <a:t>Thực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hành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vệ</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sinh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nhân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của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nhân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viên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chế</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biến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chưa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được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thực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hiện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thường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xuyên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theo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quy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định</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40580414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WordArt 6"/>
          <p:cNvSpPr>
            <a:spLocks noChangeArrowheads="1" noChangeShapeType="1" noTextEdit="1"/>
          </p:cNvSpPr>
          <p:nvPr/>
        </p:nvSpPr>
        <p:spPr bwMode="gray">
          <a:xfrm>
            <a:off x="1917700" y="1124744"/>
            <a:ext cx="473075" cy="593725"/>
          </a:xfrm>
          <a:prstGeom prst="rect">
            <a:avLst/>
          </a:prstGeom>
        </p:spPr>
        <p:txBody>
          <a:bodyPr wrap="none" fromWordArt="1">
            <a:prstTxWarp prst="textPlain">
              <a:avLst>
                <a:gd name="adj" fmla="val 50000"/>
              </a:avLst>
            </a:prstTxWarp>
          </a:bodyPr>
          <a:lstStyle/>
          <a:p>
            <a:r>
              <a:rPr lang="en-US" sz="3200" b="1" kern="10">
                <a:ln w="9525">
                  <a:noFill/>
                  <a:round/>
                  <a:headEnd/>
                  <a:tailEnd/>
                </a:ln>
                <a:solidFill>
                  <a:srgbClr val="FABC00"/>
                </a:solidFill>
                <a:latin typeface="Arial Black"/>
              </a:rPr>
              <a:t>2</a:t>
            </a:r>
          </a:p>
        </p:txBody>
      </p:sp>
      <p:sp>
        <p:nvSpPr>
          <p:cNvPr id="16388" name="WordArt 6"/>
          <p:cNvSpPr>
            <a:spLocks noChangeArrowheads="1" noChangeShapeType="1" noTextEdit="1"/>
          </p:cNvSpPr>
          <p:nvPr/>
        </p:nvSpPr>
        <p:spPr bwMode="gray">
          <a:xfrm>
            <a:off x="6739506" y="1124744"/>
            <a:ext cx="474663" cy="593725"/>
          </a:xfrm>
          <a:prstGeom prst="rect">
            <a:avLst/>
          </a:prstGeom>
        </p:spPr>
        <p:txBody>
          <a:bodyPr wrap="none" fromWordArt="1">
            <a:prstTxWarp prst="textPlain">
              <a:avLst>
                <a:gd name="adj" fmla="val 50000"/>
              </a:avLst>
            </a:prstTxWarp>
          </a:bodyPr>
          <a:lstStyle/>
          <a:p>
            <a:r>
              <a:rPr lang="en-US" sz="3200" b="1" kern="10">
                <a:ln w="9525">
                  <a:noFill/>
                  <a:round/>
                  <a:headEnd/>
                  <a:tailEnd/>
                </a:ln>
                <a:solidFill>
                  <a:srgbClr val="EE6EA5"/>
                </a:solidFill>
                <a:latin typeface="Arial Black"/>
              </a:rPr>
              <a:t>1</a:t>
            </a:r>
          </a:p>
        </p:txBody>
      </p:sp>
      <p:sp>
        <p:nvSpPr>
          <p:cNvPr id="4" name="Round Same Side Corner Rectangle 22"/>
          <p:cNvSpPr/>
          <p:nvPr/>
        </p:nvSpPr>
        <p:spPr bwMode="auto">
          <a:xfrm flipH="1">
            <a:off x="641347" y="2173288"/>
            <a:ext cx="4146675" cy="4280048"/>
          </a:xfrm>
          <a:custGeom>
            <a:avLst/>
            <a:gdLst/>
            <a:ahLst/>
            <a:cxnLst/>
            <a:rect l="l" t="t" r="r" b="b"/>
            <a:pathLst>
              <a:path w="2497259" h="3942526">
                <a:moveTo>
                  <a:pt x="2497259" y="0"/>
                </a:moveTo>
                <a:lnTo>
                  <a:pt x="2497259" y="3869706"/>
                </a:lnTo>
                <a:cubicBezTo>
                  <a:pt x="2497259" y="3909923"/>
                  <a:pt x="2464656" y="3942526"/>
                  <a:pt x="2424439" y="3942526"/>
                </a:cubicBezTo>
                <a:lnTo>
                  <a:pt x="72820" y="3942526"/>
                </a:lnTo>
                <a:cubicBezTo>
                  <a:pt x="32603" y="3942526"/>
                  <a:pt x="0" y="3909923"/>
                  <a:pt x="0" y="3869706"/>
                </a:cubicBezTo>
                <a:lnTo>
                  <a:pt x="0" y="130876"/>
                </a:lnTo>
                <a:close/>
              </a:path>
            </a:pathLst>
          </a:custGeom>
          <a:gradFill flip="none" rotWithShape="1">
            <a:gsLst>
              <a:gs pos="0">
                <a:sysClr val="window" lastClr="FFFFFF">
                  <a:lumMod val="85000"/>
                </a:sysClr>
              </a:gs>
              <a:gs pos="100000">
                <a:sysClr val="window" lastClr="FFFFFF"/>
              </a:gs>
            </a:gsLst>
            <a:lin ang="13500000" scaled="1"/>
            <a:tileRect/>
          </a:gradFill>
          <a:ln w="28575" cap="flat" cmpd="sng" algn="ctr">
            <a:solidFill>
              <a:sysClr val="window" lastClr="FFFFFF">
                <a:lumMod val="75000"/>
              </a:sysClr>
            </a:solidFill>
            <a:prstDash val="solid"/>
          </a:ln>
          <a:effectLst>
            <a:outerShdw blurRad="177800" dist="38100" dir="5400000" algn="t" rotWithShape="0">
              <a:prstClr val="black">
                <a:alpha val="20000"/>
              </a:prstClr>
            </a:outerShdw>
          </a:effectLst>
        </p:spPr>
        <p:txBody>
          <a:bodyPr tIns="182880"/>
          <a:lstStyle/>
          <a:p>
            <a:pPr fontAlgn="auto">
              <a:lnSpc>
                <a:spcPct val="150000"/>
              </a:lnSpc>
              <a:spcBef>
                <a:spcPts val="0"/>
              </a:spcBef>
              <a:spcAft>
                <a:spcPts val="0"/>
              </a:spcAft>
              <a:defRPr/>
            </a:pPr>
            <a:endParaRPr lang="en-US" sz="1600" kern="0" dirty="0">
              <a:solidFill>
                <a:prstClr val="black">
                  <a:lumMod val="65000"/>
                  <a:lumOff val="35000"/>
                </a:prstClr>
              </a:solidFill>
              <a:latin typeface="+mn-lt"/>
              <a:cs typeface="+mn-cs"/>
            </a:endParaRPr>
          </a:p>
        </p:txBody>
      </p:sp>
      <p:sp>
        <p:nvSpPr>
          <p:cNvPr id="5" name="Chevron 1"/>
          <p:cNvSpPr/>
          <p:nvPr/>
        </p:nvSpPr>
        <p:spPr bwMode="auto">
          <a:xfrm flipH="1">
            <a:off x="323526" y="1688884"/>
            <a:ext cx="4464497" cy="594264"/>
          </a:xfrm>
          <a:prstGeom prst="chevron">
            <a:avLst>
              <a:gd name="adj" fmla="val 34040"/>
            </a:avLst>
          </a:prstGeom>
          <a:gradFill rotWithShape="1">
            <a:gsLst>
              <a:gs pos="0">
                <a:srgbClr val="FFC000">
                  <a:lumMod val="75000"/>
                </a:srgbClr>
              </a:gs>
              <a:gs pos="80000">
                <a:srgbClr val="FFC000">
                  <a:lumMod val="97000"/>
                </a:srgbClr>
              </a:gs>
              <a:gs pos="100000">
                <a:srgbClr val="FFC000">
                  <a:lumMod val="98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lvl="0" algn="ctr"/>
            <a:r>
              <a:rPr lang="en-US" sz="2400">
                <a:latin typeface="Times New Roman" pitchFamily="18" charset="0"/>
                <a:cs typeface="Times New Roman" pitchFamily="18" charset="0"/>
              </a:rPr>
              <a:t>BGH các trường</a:t>
            </a:r>
          </a:p>
        </p:txBody>
      </p:sp>
      <p:sp>
        <p:nvSpPr>
          <p:cNvPr id="7" name="Round Same Side Corner Rectangle 22"/>
          <p:cNvSpPr/>
          <p:nvPr/>
        </p:nvSpPr>
        <p:spPr bwMode="auto">
          <a:xfrm>
            <a:off x="5364088" y="2173288"/>
            <a:ext cx="3456384" cy="4280048"/>
          </a:xfrm>
          <a:custGeom>
            <a:avLst/>
            <a:gdLst/>
            <a:ahLst/>
            <a:cxnLst/>
            <a:rect l="l" t="t" r="r" b="b"/>
            <a:pathLst>
              <a:path w="2497259" h="3942526">
                <a:moveTo>
                  <a:pt x="2497259" y="0"/>
                </a:moveTo>
                <a:lnTo>
                  <a:pt x="2497259" y="3869706"/>
                </a:lnTo>
                <a:cubicBezTo>
                  <a:pt x="2497259" y="3909923"/>
                  <a:pt x="2464656" y="3942526"/>
                  <a:pt x="2424439" y="3942526"/>
                </a:cubicBezTo>
                <a:lnTo>
                  <a:pt x="72820" y="3942526"/>
                </a:lnTo>
                <a:cubicBezTo>
                  <a:pt x="32603" y="3942526"/>
                  <a:pt x="0" y="3909923"/>
                  <a:pt x="0" y="3869706"/>
                </a:cubicBezTo>
                <a:lnTo>
                  <a:pt x="0" y="130876"/>
                </a:lnTo>
                <a:close/>
              </a:path>
            </a:pathLst>
          </a:custGeom>
          <a:gradFill flip="none" rotWithShape="1">
            <a:gsLst>
              <a:gs pos="0">
                <a:sysClr val="window" lastClr="FFFFFF">
                  <a:lumMod val="85000"/>
                </a:sysClr>
              </a:gs>
              <a:gs pos="100000">
                <a:sysClr val="window" lastClr="FFFFFF"/>
              </a:gs>
            </a:gsLst>
            <a:lin ang="18900000" scaled="1"/>
            <a:tileRect/>
          </a:gradFill>
          <a:ln w="28575" cap="flat" cmpd="sng" algn="ctr">
            <a:solidFill>
              <a:srgbClr val="C0165F"/>
            </a:solidFill>
            <a:prstDash val="solid"/>
          </a:ln>
          <a:effectLst>
            <a:outerShdw blurRad="177800" dist="38100" dir="5400000" algn="t" rotWithShape="0">
              <a:prstClr val="black">
                <a:alpha val="20000"/>
              </a:prstClr>
            </a:outerShdw>
          </a:effectLst>
        </p:spPr>
        <p:txBody>
          <a:bodyPr tIns="182880"/>
          <a:lstStyle/>
          <a:p>
            <a:pPr fontAlgn="auto">
              <a:lnSpc>
                <a:spcPct val="150000"/>
              </a:lnSpc>
              <a:spcBef>
                <a:spcPts val="0"/>
              </a:spcBef>
              <a:spcAft>
                <a:spcPts val="0"/>
              </a:spcAft>
              <a:defRPr/>
            </a:pPr>
            <a:endParaRPr lang="en-US" sz="1600" kern="0" dirty="0">
              <a:solidFill>
                <a:prstClr val="black">
                  <a:lumMod val="65000"/>
                  <a:lumOff val="35000"/>
                </a:prstClr>
              </a:solidFill>
            </a:endParaRPr>
          </a:p>
        </p:txBody>
      </p:sp>
      <p:sp>
        <p:nvSpPr>
          <p:cNvPr id="8" name="Hexagon 26"/>
          <p:cNvSpPr/>
          <p:nvPr/>
        </p:nvSpPr>
        <p:spPr bwMode="auto">
          <a:xfrm>
            <a:off x="5076056" y="1718469"/>
            <a:ext cx="3960439" cy="594351"/>
          </a:xfrm>
          <a:prstGeom prst="hexagon">
            <a:avLst>
              <a:gd name="adj" fmla="val 31838"/>
              <a:gd name="vf" fmla="val 115470"/>
            </a:avLst>
          </a:prstGeom>
          <a:gradFill rotWithShape="1">
            <a:gsLst>
              <a:gs pos="0">
                <a:srgbClr val="D7196A">
                  <a:lumMod val="88000"/>
                </a:srgbClr>
              </a:gs>
              <a:gs pos="80000">
                <a:srgbClr val="D7196A">
                  <a:lumMod val="90000"/>
                  <a:lumOff val="10000"/>
                </a:srgbClr>
              </a:gs>
              <a:gs pos="100000">
                <a:srgbClr val="D7196A">
                  <a:lumMod val="60000"/>
                  <a:lumOff val="40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lvl="0"/>
            <a:r>
              <a:rPr lang="en-US" sz="2000" smtClean="0">
                <a:solidFill>
                  <a:srgbClr val="FFFF00"/>
                </a:solidFill>
                <a:latin typeface="Times New Roman" pitchFamily="18" charset="0"/>
                <a:cs typeface="Times New Roman" pitchFamily="18" charset="0"/>
              </a:rPr>
              <a:t>Các cơ quan quản lý nhà nước tại địa phương</a:t>
            </a:r>
            <a:endParaRPr lang="en-US" sz="2000">
              <a:solidFill>
                <a:srgbClr val="FFFF00"/>
              </a:solidFill>
              <a:latin typeface="Times New Roman" pitchFamily="18" charset="0"/>
              <a:cs typeface="Times New Roman" pitchFamily="18" charset="0"/>
            </a:endParaRPr>
          </a:p>
        </p:txBody>
      </p:sp>
      <p:sp>
        <p:nvSpPr>
          <p:cNvPr id="12" name="Title 7"/>
          <p:cNvSpPr>
            <a:spLocks noGrp="1"/>
          </p:cNvSpPr>
          <p:nvPr>
            <p:ph type="title"/>
          </p:nvPr>
        </p:nvSpPr>
        <p:spPr>
          <a:xfrm>
            <a:off x="457200" y="404704"/>
            <a:ext cx="8229600" cy="646331"/>
          </a:xfrm>
        </p:spPr>
        <p:txBody>
          <a:bodyPr rtlCol="0">
            <a:spAutoFit/>
          </a:bodyPr>
          <a:lstStyle/>
          <a:p>
            <a:pPr algn="ctr">
              <a:defRPr/>
            </a:pPr>
            <a:r>
              <a:rPr lang="en-US" sz="3600">
                <a:latin typeface="Times New Roman" pitchFamily="18" charset="0"/>
                <a:cs typeface="Times New Roman" pitchFamily="18" charset="0"/>
              </a:rPr>
              <a:t>Kiến nghị</a:t>
            </a:r>
            <a:endParaRPr lang="en-US" sz="3600" b="1" dirty="0">
              <a:solidFill>
                <a:schemeClr val="bg1">
                  <a:lumMod val="85000"/>
                </a:schemeClr>
              </a:solidFill>
              <a:latin typeface="Times New Roman" pitchFamily="18" charset="0"/>
              <a:cs typeface="Times New Roman" pitchFamily="18" charset="0"/>
            </a:endParaRPr>
          </a:p>
        </p:txBody>
      </p:sp>
      <p:sp>
        <p:nvSpPr>
          <p:cNvPr id="2" name="Hình chữ nhật 1"/>
          <p:cNvSpPr/>
          <p:nvPr/>
        </p:nvSpPr>
        <p:spPr>
          <a:xfrm>
            <a:off x="5796136" y="2470420"/>
            <a:ext cx="2637233" cy="3416320"/>
          </a:xfrm>
          <a:prstGeom prst="rect">
            <a:avLst/>
          </a:prstGeom>
        </p:spPr>
        <p:txBody>
          <a:bodyPr wrap="square">
            <a:spAutoFit/>
          </a:bodyPr>
          <a:lstStyle/>
          <a:p>
            <a:pPr marL="342900" lvl="0" indent="-342900" algn="just">
              <a:buFont typeface="Wingdings" pitchFamily="2" charset="2"/>
              <a:buChar char="ü"/>
            </a:pPr>
            <a:r>
              <a:rPr lang="en-US" sz="2400">
                <a:latin typeface="Times New Roman" pitchFamily="18" charset="0"/>
                <a:cs typeface="Times New Roman" pitchFamily="18" charset="0"/>
              </a:rPr>
              <a:t>HD các trường thực hiện tiêu </a:t>
            </a:r>
            <a:r>
              <a:rPr lang="en-US" sz="2400" smtClean="0">
                <a:latin typeface="Times New Roman" pitchFamily="18" charset="0"/>
                <a:cs typeface="Times New Roman" pitchFamily="18" charset="0"/>
              </a:rPr>
              <a:t>chí về ATTP.</a:t>
            </a:r>
          </a:p>
          <a:p>
            <a:pPr marL="342900" lvl="0" indent="-342900" algn="just">
              <a:buFont typeface="Wingdings" pitchFamily="2" charset="2"/>
              <a:buChar char="ü"/>
            </a:pPr>
            <a:r>
              <a:rPr lang="en-US" sz="2400" smtClean="0">
                <a:latin typeface="Times New Roman" pitchFamily="18" charset="0"/>
                <a:cs typeface="Times New Roman" pitchFamily="18" charset="0"/>
              </a:rPr>
              <a:t>Tham </a:t>
            </a:r>
            <a:r>
              <a:rPr lang="en-US" sz="2400">
                <a:latin typeface="Times New Roman" pitchFamily="18" charset="0"/>
                <a:cs typeface="Times New Roman" pitchFamily="18" charset="0"/>
              </a:rPr>
              <a:t>gia cùng TGS tại </a:t>
            </a:r>
            <a:r>
              <a:rPr lang="en-US" sz="2400" smtClean="0">
                <a:latin typeface="Times New Roman" pitchFamily="18" charset="0"/>
                <a:cs typeface="Times New Roman" pitchFamily="18" charset="0"/>
              </a:rPr>
              <a:t>trường.</a:t>
            </a:r>
          </a:p>
          <a:p>
            <a:pPr marL="342900" lvl="0" indent="-342900" algn="just">
              <a:buFont typeface="Wingdings" pitchFamily="2" charset="2"/>
              <a:buChar char="ü"/>
            </a:pPr>
            <a:r>
              <a:rPr lang="en-US" sz="2400" smtClean="0">
                <a:latin typeface="Times New Roman" pitchFamily="18" charset="0"/>
                <a:cs typeface="Times New Roman" pitchFamily="18" charset="0"/>
              </a:rPr>
              <a:t>KTGS </a:t>
            </a:r>
            <a:r>
              <a:rPr lang="en-US" sz="2400">
                <a:latin typeface="Times New Roman" pitchFamily="18" charset="0"/>
                <a:cs typeface="Times New Roman" pitchFamily="18" charset="0"/>
              </a:rPr>
              <a:t>theo chuyên đề, nhắc nhở, XLVP theo quy định.</a:t>
            </a:r>
          </a:p>
        </p:txBody>
      </p:sp>
      <p:sp>
        <p:nvSpPr>
          <p:cNvPr id="15" name="Hình chữ nhật 1"/>
          <p:cNvSpPr/>
          <p:nvPr/>
        </p:nvSpPr>
        <p:spPr>
          <a:xfrm>
            <a:off x="634209" y="2301333"/>
            <a:ext cx="4153814" cy="3970318"/>
          </a:xfrm>
          <a:prstGeom prst="rect">
            <a:avLst/>
          </a:prstGeom>
        </p:spPr>
        <p:txBody>
          <a:bodyPr wrap="square">
            <a:spAutoFit/>
          </a:bodyPr>
          <a:lstStyle/>
          <a:p>
            <a:pPr marL="342900" lvl="0" indent="-342900" algn="just">
              <a:buFont typeface="Wingdings" pitchFamily="2" charset="2"/>
              <a:buChar char="v"/>
            </a:pPr>
            <a:r>
              <a:rPr lang="en-US" smtClean="0">
                <a:latin typeface="Times New Roman" pitchFamily="18" charset="0"/>
                <a:cs typeface="Times New Roman" pitchFamily="18" charset="0"/>
              </a:rPr>
              <a:t>Thực </a:t>
            </a:r>
            <a:r>
              <a:rPr lang="en-US">
                <a:latin typeface="Times New Roman" pitchFamily="18" charset="0"/>
                <a:cs typeface="Times New Roman" pitchFamily="18" charset="0"/>
              </a:rPr>
              <a:t>hiện truy suất nguồn gốc tại CS SX, CB, </a:t>
            </a:r>
            <a:r>
              <a:rPr lang="en-US" smtClean="0">
                <a:latin typeface="Times New Roman" pitchFamily="18" charset="0"/>
                <a:cs typeface="Times New Roman" pitchFamily="18" charset="0"/>
              </a:rPr>
              <a:t>KD thực phẩm.</a:t>
            </a:r>
          </a:p>
          <a:p>
            <a:pPr marL="342900" lvl="0" indent="-342900" algn="just">
              <a:buFont typeface="Wingdings" pitchFamily="2" charset="2"/>
              <a:buChar char="v"/>
            </a:pPr>
            <a:r>
              <a:rPr lang="en-US" smtClean="0">
                <a:latin typeface="Times New Roman" pitchFamily="18" charset="0"/>
                <a:cs typeface="Times New Roman" pitchFamily="18" charset="0"/>
              </a:rPr>
              <a:t>Có </a:t>
            </a:r>
            <a:r>
              <a:rPr lang="en-US">
                <a:latin typeface="Times New Roman" pitchFamily="18" charset="0"/>
                <a:cs typeface="Times New Roman" pitchFamily="18" charset="0"/>
              </a:rPr>
              <a:t>KH tự cải tạo, nâng cấp </a:t>
            </a:r>
            <a:r>
              <a:rPr lang="en-US" smtClean="0">
                <a:latin typeface="Times New Roman" pitchFamily="18" charset="0"/>
                <a:cs typeface="Times New Roman" pitchFamily="18" charset="0"/>
              </a:rPr>
              <a:t>CSVC.</a:t>
            </a:r>
          </a:p>
          <a:p>
            <a:pPr marL="342900" lvl="0" indent="-342900" algn="just">
              <a:buFont typeface="Wingdings" pitchFamily="2" charset="2"/>
              <a:buChar char="v"/>
            </a:pPr>
            <a:r>
              <a:rPr lang="en-US" smtClean="0">
                <a:latin typeface="Times New Roman" pitchFamily="18" charset="0"/>
                <a:cs typeface="Times New Roman" pitchFamily="18" charset="0"/>
              </a:rPr>
              <a:t>Công </a:t>
            </a:r>
            <a:r>
              <a:rPr lang="en-US">
                <a:latin typeface="Times New Roman" pitchFamily="18" charset="0"/>
                <a:cs typeface="Times New Roman" pitchFamily="18" charset="0"/>
              </a:rPr>
              <a:t>khai </a:t>
            </a:r>
            <a:r>
              <a:rPr lang="en-US" smtClean="0">
                <a:latin typeface="Times New Roman" pitchFamily="18" charset="0"/>
                <a:cs typeface="Times New Roman" pitchFamily="18" charset="0"/>
              </a:rPr>
              <a:t>nguồn gốc nguyên </a:t>
            </a:r>
            <a:r>
              <a:rPr lang="en-US">
                <a:latin typeface="Times New Roman" pitchFamily="18" charset="0"/>
                <a:cs typeface="Times New Roman" pitchFamily="18" charset="0"/>
              </a:rPr>
              <a:t>liệu, có hình ảnh mẫu suất </a:t>
            </a:r>
            <a:r>
              <a:rPr lang="en-US" smtClean="0">
                <a:latin typeface="Times New Roman" pitchFamily="18" charset="0"/>
                <a:cs typeface="Times New Roman" pitchFamily="18" charset="0"/>
              </a:rPr>
              <a:t>ăn.</a:t>
            </a:r>
          </a:p>
          <a:p>
            <a:pPr marL="342900" lvl="0" indent="-342900" algn="just">
              <a:buFont typeface="Wingdings" pitchFamily="2" charset="2"/>
              <a:buChar char="v"/>
            </a:pPr>
            <a:r>
              <a:rPr lang="en-US" smtClean="0">
                <a:latin typeface="Times New Roman" pitchFamily="18" charset="0"/>
                <a:cs typeface="Times New Roman" pitchFamily="18" charset="0"/>
              </a:rPr>
              <a:t>Tăng </a:t>
            </a:r>
            <a:r>
              <a:rPr lang="en-US">
                <a:latin typeface="Times New Roman" pitchFamily="18" charset="0"/>
                <a:cs typeface="Times New Roman" pitchFamily="18" charset="0"/>
              </a:rPr>
              <a:t>số lần GS, chất lượng BBGS của TGS, chú trọng GS ĐK bếp và thực hành VS cá </a:t>
            </a:r>
            <a:r>
              <a:rPr lang="en-US" smtClean="0">
                <a:latin typeface="Times New Roman" pitchFamily="18" charset="0"/>
                <a:cs typeface="Times New Roman" pitchFamily="18" charset="0"/>
              </a:rPr>
              <a:t>nhân.</a:t>
            </a:r>
          </a:p>
          <a:p>
            <a:pPr marL="342900" lvl="0" indent="-342900" algn="just">
              <a:buFont typeface="Wingdings" pitchFamily="2" charset="2"/>
              <a:buChar char="v"/>
            </a:pPr>
            <a:r>
              <a:rPr lang="en-US" smtClean="0">
                <a:latin typeface="Times New Roman" pitchFamily="18" charset="0"/>
                <a:cs typeface="Times New Roman" pitchFamily="18" charset="0"/>
              </a:rPr>
              <a:t>Huy động sự vào cuộc tích cực của Ban Phụ huynh học sinh.</a:t>
            </a:r>
          </a:p>
          <a:p>
            <a:pPr marL="342900" lvl="0" indent="-342900" algn="just">
              <a:buFont typeface="Wingdings" pitchFamily="2" charset="2"/>
              <a:buChar char="v"/>
            </a:pPr>
            <a:r>
              <a:rPr lang="en-US" smtClean="0">
                <a:latin typeface="Times New Roman" pitchFamily="18" charset="0"/>
                <a:cs typeface="Times New Roman" pitchFamily="18" charset="0"/>
              </a:rPr>
              <a:t>Quản </a:t>
            </a:r>
            <a:r>
              <a:rPr lang="en-US">
                <a:latin typeface="Times New Roman" pitchFamily="18" charset="0"/>
                <a:cs typeface="Times New Roman" pitchFamily="18" charset="0"/>
              </a:rPr>
              <a:t>lý thông tin, khi có sự cố ATTP thông báo đến PHHS, không để tình trạng thông tin không chính xác lọt ra ngoài.</a:t>
            </a:r>
          </a:p>
        </p:txBody>
      </p:sp>
    </p:spTree>
    <p:extLst>
      <p:ext uri="{BB962C8B-B14F-4D97-AF65-F5344CB8AC3E}">
        <p14:creationId xmlns:p14="http://schemas.microsoft.com/office/powerpoint/2010/main" val="4727140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7491552">
            <a:off x="7850540" y="3618068"/>
            <a:ext cx="1153137" cy="422697"/>
          </a:xfrm>
          <a:prstGeom prst="rect">
            <a:avLst/>
          </a:prstGeom>
        </p:spPr>
      </p:pic>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91832">
            <a:off x="445297" y="3330039"/>
            <a:ext cx="532651" cy="1232453"/>
          </a:xfrm>
          <a:prstGeom prst="rect">
            <a:avLst/>
          </a:prstGeom>
        </p:spPr>
      </p:pic>
      <p:pic>
        <p:nvPicPr>
          <p:cNvPr id="2" name="Picture 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700000">
            <a:off x="6901787" y="-1846496"/>
            <a:ext cx="3399818" cy="4721969"/>
          </a:xfrm>
          <a:prstGeom prst="rect">
            <a:avLst/>
          </a:prstGeom>
        </p:spPr>
      </p:pic>
      <p:pic>
        <p:nvPicPr>
          <p:cNvPr id="3" name="Picture 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2674" y="-808146"/>
            <a:ext cx="2215993" cy="3794103"/>
          </a:xfrm>
          <a:prstGeom prst="rect">
            <a:avLst/>
          </a:prstGeom>
        </p:spPr>
      </p:pic>
      <p:sp>
        <p:nvSpPr>
          <p:cNvPr id="4" name="TextBox 4"/>
          <p:cNvSpPr txBox="1"/>
          <p:nvPr/>
        </p:nvSpPr>
        <p:spPr>
          <a:xfrm>
            <a:off x="555597" y="2276872"/>
            <a:ext cx="8109536" cy="2708434"/>
          </a:xfrm>
          <a:prstGeom prst="rect">
            <a:avLst/>
          </a:prstGeom>
        </p:spPr>
        <p:txBody>
          <a:bodyPr wrap="square" lIns="0" tIns="0" rIns="0" bIns="0" rtlCol="0" anchor="t">
            <a:spAutoFit/>
          </a:bodyPr>
          <a:lstStyle/>
          <a:p>
            <a:pPr algn="ctr" defTabSz="512076"/>
            <a:r>
              <a:rPr lang="en-US" sz="3700" dirty="0">
                <a:solidFill>
                  <a:srgbClr val="1F497D">
                    <a:lumMod val="50000"/>
                  </a:srgbClr>
                </a:solidFill>
                <a:latin typeface="Times New Roman" panose="02020603050405020304" pitchFamily="18" charset="0"/>
                <a:cs typeface="Times New Roman" panose="02020603050405020304" pitchFamily="18" charset="0"/>
              </a:rPr>
              <a:t>Xin </a:t>
            </a:r>
            <a:r>
              <a:rPr lang="en-US" sz="3700" dirty="0" err="1">
                <a:solidFill>
                  <a:srgbClr val="1F497D">
                    <a:lumMod val="50000"/>
                  </a:srgbClr>
                </a:solidFill>
                <a:latin typeface="Times New Roman" panose="02020603050405020304" pitchFamily="18" charset="0"/>
                <a:cs typeface="Times New Roman" panose="02020603050405020304" pitchFamily="18" charset="0"/>
              </a:rPr>
              <a:t>chân</a:t>
            </a:r>
            <a:r>
              <a:rPr lang="en-US" sz="3700" dirty="0">
                <a:solidFill>
                  <a:srgbClr val="1F497D">
                    <a:lumMod val="50000"/>
                  </a:srgbClr>
                </a:solidFill>
                <a:latin typeface="Times New Roman" panose="02020603050405020304" pitchFamily="18" charset="0"/>
                <a:cs typeface="Times New Roman" panose="02020603050405020304" pitchFamily="18" charset="0"/>
              </a:rPr>
              <a:t> </a:t>
            </a:r>
            <a:r>
              <a:rPr lang="en-US" sz="3700" dirty="0" err="1">
                <a:solidFill>
                  <a:srgbClr val="1F497D">
                    <a:lumMod val="50000"/>
                  </a:srgbClr>
                </a:solidFill>
                <a:latin typeface="Times New Roman" panose="02020603050405020304" pitchFamily="18" charset="0"/>
                <a:cs typeface="Times New Roman" panose="02020603050405020304" pitchFamily="18" charset="0"/>
              </a:rPr>
              <a:t>thành</a:t>
            </a:r>
            <a:r>
              <a:rPr lang="en-US" sz="3700" dirty="0">
                <a:solidFill>
                  <a:srgbClr val="1F497D">
                    <a:lumMod val="50000"/>
                  </a:srgbClr>
                </a:solidFill>
                <a:latin typeface="Times New Roman" panose="02020603050405020304" pitchFamily="18" charset="0"/>
                <a:cs typeface="Times New Roman" panose="02020603050405020304" pitchFamily="18" charset="0"/>
              </a:rPr>
              <a:t> </a:t>
            </a:r>
            <a:r>
              <a:rPr lang="en-US" sz="3700" dirty="0" err="1">
                <a:solidFill>
                  <a:srgbClr val="1F497D">
                    <a:lumMod val="50000"/>
                  </a:srgbClr>
                </a:solidFill>
                <a:latin typeface="Times New Roman" panose="02020603050405020304" pitchFamily="18" charset="0"/>
                <a:cs typeface="Times New Roman" panose="02020603050405020304" pitchFamily="18" charset="0"/>
              </a:rPr>
              <a:t>cảm</a:t>
            </a:r>
            <a:r>
              <a:rPr lang="en-US" sz="3700" dirty="0">
                <a:solidFill>
                  <a:srgbClr val="1F497D">
                    <a:lumMod val="50000"/>
                  </a:srgbClr>
                </a:solidFill>
                <a:latin typeface="Times New Roman" panose="02020603050405020304" pitchFamily="18" charset="0"/>
                <a:cs typeface="Times New Roman" panose="02020603050405020304" pitchFamily="18" charset="0"/>
              </a:rPr>
              <a:t> </a:t>
            </a:r>
            <a:r>
              <a:rPr lang="en-US" sz="3700" dirty="0" err="1" smtClean="0">
                <a:solidFill>
                  <a:srgbClr val="1F497D">
                    <a:lumMod val="50000"/>
                  </a:srgbClr>
                </a:solidFill>
                <a:latin typeface="Times New Roman" panose="02020603050405020304" pitchFamily="18" charset="0"/>
                <a:cs typeface="Times New Roman" panose="02020603050405020304" pitchFamily="18" charset="0"/>
              </a:rPr>
              <a:t>ơn</a:t>
            </a:r>
            <a:r>
              <a:rPr lang="en-US" sz="3700" dirty="0" smtClean="0">
                <a:solidFill>
                  <a:srgbClr val="1F497D">
                    <a:lumMod val="50000"/>
                  </a:srgbClr>
                </a:solidFill>
                <a:latin typeface="Times New Roman" panose="02020603050405020304" pitchFamily="18" charset="0"/>
                <a:cs typeface="Times New Roman" panose="02020603050405020304" pitchFamily="18" charset="0"/>
              </a:rPr>
              <a:t>!</a:t>
            </a:r>
            <a:endParaRPr lang="en-US" sz="3700" dirty="0">
              <a:solidFill>
                <a:srgbClr val="1F497D">
                  <a:lumMod val="50000"/>
                </a:srgbClr>
              </a:solidFill>
              <a:latin typeface="Times New Roman" panose="02020603050405020304" pitchFamily="18" charset="0"/>
              <a:cs typeface="Times New Roman" panose="02020603050405020304" pitchFamily="18" charset="0"/>
            </a:endParaRPr>
          </a:p>
          <a:p>
            <a:pPr algn="ctr" defTabSz="512076"/>
            <a:endParaRPr lang="en-US" sz="3700" dirty="0">
              <a:solidFill>
                <a:srgbClr val="1F497D">
                  <a:lumMod val="50000"/>
                </a:srgbClr>
              </a:solidFill>
              <a:latin typeface="Nunito Black" pitchFamily="2" charset="0"/>
            </a:endParaRPr>
          </a:p>
          <a:p>
            <a:pPr algn="ctr" defTabSz="512076">
              <a:lnSpc>
                <a:spcPct val="150000"/>
              </a:lnSpc>
            </a:pPr>
            <a:r>
              <a:rPr lang="en-US" sz="3400" dirty="0" err="1">
                <a:solidFill>
                  <a:srgbClr val="FF0000"/>
                </a:solidFill>
                <a:latin typeface="Times New Roman" panose="02020603050405020304" pitchFamily="18" charset="0"/>
                <a:cs typeface="Times New Roman" panose="02020603050405020304" pitchFamily="18" charset="0"/>
              </a:rPr>
              <a:t>Kính</a:t>
            </a:r>
            <a:r>
              <a:rPr lang="en-US" sz="3400" dirty="0">
                <a:solidFill>
                  <a:srgbClr val="FF0000"/>
                </a:solidFill>
                <a:latin typeface="Times New Roman" panose="02020603050405020304" pitchFamily="18" charset="0"/>
                <a:cs typeface="Times New Roman" panose="02020603050405020304" pitchFamily="18" charset="0"/>
              </a:rPr>
              <a:t> </a:t>
            </a:r>
            <a:r>
              <a:rPr lang="en-US" sz="3400" dirty="0" err="1">
                <a:solidFill>
                  <a:srgbClr val="FF0000"/>
                </a:solidFill>
                <a:latin typeface="Times New Roman" panose="02020603050405020304" pitchFamily="18" charset="0"/>
                <a:cs typeface="Times New Roman" panose="02020603050405020304" pitchFamily="18" charset="0"/>
              </a:rPr>
              <a:t>chúc</a:t>
            </a:r>
            <a:r>
              <a:rPr lang="en-US" sz="3400" dirty="0">
                <a:solidFill>
                  <a:srgbClr val="FF0000"/>
                </a:solidFill>
                <a:latin typeface="Times New Roman" panose="02020603050405020304" pitchFamily="18" charset="0"/>
                <a:cs typeface="Times New Roman" panose="02020603050405020304" pitchFamily="18" charset="0"/>
              </a:rPr>
              <a:t> </a:t>
            </a:r>
            <a:r>
              <a:rPr lang="en-US" sz="3400" dirty="0" err="1">
                <a:solidFill>
                  <a:srgbClr val="FF0000"/>
                </a:solidFill>
                <a:latin typeface="Times New Roman" panose="02020603050405020304" pitchFamily="18" charset="0"/>
                <a:cs typeface="Times New Roman" panose="02020603050405020304" pitchFamily="18" charset="0"/>
              </a:rPr>
              <a:t>các</a:t>
            </a:r>
            <a:r>
              <a:rPr lang="en-US" sz="3400" dirty="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vị</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đại</a:t>
            </a:r>
            <a:r>
              <a:rPr lang="en-US" sz="3400" dirty="0" smtClean="0">
                <a:solidFill>
                  <a:srgbClr val="FF0000"/>
                </a:solidFill>
                <a:latin typeface="Times New Roman" panose="02020603050405020304" pitchFamily="18" charset="0"/>
                <a:cs typeface="Times New Roman" panose="02020603050405020304" pitchFamily="18" charset="0"/>
              </a:rPr>
              <a:t> </a:t>
            </a:r>
            <a:r>
              <a:rPr lang="en-US" sz="3400" dirty="0" err="1" smtClean="0">
                <a:solidFill>
                  <a:srgbClr val="FF0000"/>
                </a:solidFill>
                <a:latin typeface="Times New Roman" panose="02020603050405020304" pitchFamily="18" charset="0"/>
                <a:cs typeface="Times New Roman" panose="02020603050405020304" pitchFamily="18" charset="0"/>
              </a:rPr>
              <a:t>biểu</a:t>
            </a:r>
            <a:endParaRPr lang="en-US" sz="3400" dirty="0">
              <a:solidFill>
                <a:srgbClr val="FF0000"/>
              </a:solidFill>
              <a:latin typeface="Times New Roman" panose="02020603050405020304" pitchFamily="18" charset="0"/>
              <a:cs typeface="Times New Roman" panose="02020603050405020304" pitchFamily="18" charset="0"/>
            </a:endParaRPr>
          </a:p>
          <a:p>
            <a:pPr algn="ctr" defTabSz="512076">
              <a:lnSpc>
                <a:spcPct val="150000"/>
              </a:lnSpc>
            </a:pPr>
            <a:r>
              <a:rPr lang="en-US" sz="3400" dirty="0" err="1">
                <a:solidFill>
                  <a:srgbClr val="FF0000"/>
                </a:solidFill>
                <a:latin typeface="Times New Roman" panose="02020603050405020304" pitchFamily="18" charset="0"/>
                <a:cs typeface="Times New Roman" panose="02020603050405020304" pitchFamily="18" charset="0"/>
              </a:rPr>
              <a:t>sức</a:t>
            </a:r>
            <a:r>
              <a:rPr lang="en-US" sz="3400" dirty="0">
                <a:solidFill>
                  <a:srgbClr val="FF0000"/>
                </a:solidFill>
                <a:latin typeface="Times New Roman" panose="02020603050405020304" pitchFamily="18" charset="0"/>
                <a:cs typeface="Times New Roman" panose="02020603050405020304" pitchFamily="18" charset="0"/>
              </a:rPr>
              <a:t> </a:t>
            </a:r>
            <a:r>
              <a:rPr lang="en-US" sz="3400" dirty="0" err="1">
                <a:solidFill>
                  <a:srgbClr val="FF0000"/>
                </a:solidFill>
                <a:latin typeface="Times New Roman" panose="02020603050405020304" pitchFamily="18" charset="0"/>
                <a:cs typeface="Times New Roman" panose="02020603050405020304" pitchFamily="18" charset="0"/>
              </a:rPr>
              <a:t>khỏe</a:t>
            </a:r>
            <a:r>
              <a:rPr lang="en-US" sz="3400" dirty="0">
                <a:solidFill>
                  <a:srgbClr val="FF0000"/>
                </a:solidFill>
                <a:latin typeface="Times New Roman" panose="02020603050405020304" pitchFamily="18" charset="0"/>
                <a:cs typeface="Times New Roman" panose="02020603050405020304" pitchFamily="18" charset="0"/>
              </a:rPr>
              <a:t>, </a:t>
            </a:r>
            <a:r>
              <a:rPr lang="en-US" sz="3400" dirty="0" err="1">
                <a:solidFill>
                  <a:srgbClr val="FF0000"/>
                </a:solidFill>
                <a:latin typeface="Times New Roman" panose="02020603050405020304" pitchFamily="18" charset="0"/>
                <a:cs typeface="Times New Roman" panose="02020603050405020304" pitchFamily="18" charset="0"/>
              </a:rPr>
              <a:t>hạnh</a:t>
            </a:r>
            <a:r>
              <a:rPr lang="en-US" sz="3400" dirty="0">
                <a:solidFill>
                  <a:srgbClr val="FF0000"/>
                </a:solidFill>
                <a:latin typeface="Times New Roman" panose="02020603050405020304" pitchFamily="18" charset="0"/>
                <a:cs typeface="Times New Roman" panose="02020603050405020304" pitchFamily="18" charset="0"/>
              </a:rPr>
              <a:t> </a:t>
            </a:r>
            <a:r>
              <a:rPr lang="en-US" sz="3400" dirty="0" err="1">
                <a:solidFill>
                  <a:srgbClr val="FF0000"/>
                </a:solidFill>
                <a:latin typeface="Times New Roman" panose="02020603050405020304" pitchFamily="18" charset="0"/>
                <a:cs typeface="Times New Roman" panose="02020603050405020304" pitchFamily="18" charset="0"/>
              </a:rPr>
              <a:t>phúc</a:t>
            </a:r>
            <a:r>
              <a:rPr lang="en-US" sz="3400" dirty="0" smtClean="0">
                <a:solidFill>
                  <a:srgbClr val="FF0000"/>
                </a:solidFill>
                <a:latin typeface="Times New Roman" panose="02020603050405020304" pitchFamily="18" charset="0"/>
                <a:cs typeface="Times New Roman" panose="02020603050405020304" pitchFamily="18" charset="0"/>
              </a:rPr>
              <a:t>!</a:t>
            </a:r>
            <a:endParaRPr lang="en-US" sz="3400" dirty="0">
              <a:solidFill>
                <a:srgbClr val="FF0000"/>
              </a:solidFill>
              <a:latin typeface="Times New Roman" panose="02020603050405020304" pitchFamily="18" charset="0"/>
              <a:cs typeface="Times New Roman" panose="02020603050405020304" pitchFamily="18" charset="0"/>
            </a:endParaRPr>
          </a:p>
        </p:txBody>
      </p:sp>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1005751">
            <a:off x="-1640704" y="3798860"/>
            <a:ext cx="3493806" cy="4128513"/>
          </a:xfrm>
          <a:prstGeom prst="rect">
            <a:avLst/>
          </a:prstGeom>
        </p:spPr>
      </p:pic>
      <p:pic>
        <p:nvPicPr>
          <p:cNvPr id="7" name="Picture 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115403" y="-187803"/>
            <a:ext cx="1577938" cy="1950905"/>
          </a:xfrm>
          <a:prstGeom prst="rect">
            <a:avLst/>
          </a:prstGeom>
        </p:spPr>
      </p:pic>
      <p:pic>
        <p:nvPicPr>
          <p:cNvPr id="8" name="Picture 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17189" y="5483371"/>
            <a:ext cx="2345575" cy="1956067"/>
          </a:xfrm>
          <a:prstGeom prst="rect">
            <a:avLst/>
          </a:prstGeom>
        </p:spPr>
      </p:pic>
      <p:pic>
        <p:nvPicPr>
          <p:cNvPr id="9" name="Picture 9"/>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5400000">
            <a:off x="6703664" y="5597653"/>
            <a:ext cx="2736342" cy="2057400"/>
          </a:xfrm>
          <a:prstGeom prst="rect">
            <a:avLst/>
          </a:prstGeom>
        </p:spPr>
      </p:pic>
      <p:pic>
        <p:nvPicPr>
          <p:cNvPr id="10" name="Picture 10"/>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10800000">
            <a:off x="6357334" y="5386911"/>
            <a:ext cx="2743200" cy="1746504"/>
          </a:xfrm>
          <a:prstGeom prst="rect">
            <a:avLst/>
          </a:prstGeom>
        </p:spPr>
      </p:pic>
      <p:pic>
        <p:nvPicPr>
          <p:cNvPr id="12" name="Picture 12"/>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6972802" y="-150451"/>
            <a:ext cx="1723358" cy="1999095"/>
          </a:xfrm>
          <a:prstGeom prst="rect">
            <a:avLst/>
          </a:prstGeom>
        </p:spPr>
      </p:pic>
      <p:pic>
        <p:nvPicPr>
          <p:cNvPr id="13" name="Picture 13"/>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455599" y="-86767"/>
            <a:ext cx="1766704" cy="2223101"/>
          </a:xfrm>
          <a:prstGeom prst="rect">
            <a:avLst/>
          </a:prstGeom>
        </p:spPr>
      </p:pic>
      <p:pic>
        <p:nvPicPr>
          <p:cNvPr id="17" name="Picture 2">
            <a:extLst>
              <a:ext uri="{FF2B5EF4-FFF2-40B4-BE49-F238E27FC236}">
                <a16:creationId xmlns:a16="http://schemas.microsoft.com/office/drawing/2014/main" id="{43A80170-5832-3FBD-D181-20EC79AB8BF6}"/>
              </a:ext>
            </a:extLst>
          </p:cNvPr>
          <p:cNvPicPr>
            <a:picLocks noChangeAspect="1"/>
          </p:cNvPicPr>
          <p:nvPr/>
        </p:nvPicPr>
        <p:blipFill>
          <a:blip r:embed="rId24"/>
          <a:srcRect/>
          <a:stretch>
            <a:fillRect/>
          </a:stretch>
        </p:blipFill>
        <p:spPr>
          <a:xfrm rot="21393371">
            <a:off x="2561657" y="5783762"/>
            <a:ext cx="4219646" cy="1519073"/>
          </a:xfrm>
          <a:prstGeom prst="rect">
            <a:avLst/>
          </a:prstGeom>
        </p:spPr>
      </p:pic>
    </p:spTree>
    <p:extLst>
      <p:ext uri="{BB962C8B-B14F-4D97-AF65-F5344CB8AC3E}">
        <p14:creationId xmlns:p14="http://schemas.microsoft.com/office/powerpoint/2010/main" val="16957459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2"/>
          <p:cNvGrpSpPr>
            <a:grpSpLocks/>
          </p:cNvGrpSpPr>
          <p:nvPr/>
        </p:nvGrpSpPr>
        <p:grpSpPr bwMode="auto">
          <a:xfrm>
            <a:off x="6538296" y="1581488"/>
            <a:ext cx="2474912" cy="5015864"/>
            <a:chOff x="3838" y="1442"/>
            <a:chExt cx="1489" cy="2054"/>
          </a:xfrm>
          <a:solidFill>
            <a:schemeClr val="accent1">
              <a:lumMod val="20000"/>
              <a:lumOff val="80000"/>
            </a:schemeClr>
          </a:solidFill>
        </p:grpSpPr>
        <p:sp>
          <p:nvSpPr>
            <p:cNvPr id="11267" name="AutoShape 3"/>
            <p:cNvSpPr>
              <a:spLocks noChangeArrowheads="1"/>
            </p:cNvSpPr>
            <p:nvPr/>
          </p:nvSpPr>
          <p:spPr bwMode="gray">
            <a:xfrm>
              <a:off x="3840" y="1442"/>
              <a:ext cx="1487" cy="2054"/>
            </a:xfrm>
            <a:prstGeom prst="roundRect">
              <a:avLst>
                <a:gd name="adj" fmla="val 12574"/>
              </a:avLst>
            </a:prstGeom>
            <a:grpFill/>
            <a:ln w="9525">
              <a:noFill/>
              <a:round/>
              <a:headEnd/>
              <a:tailEnd/>
            </a:ln>
            <a:effectLst/>
          </p:spPr>
          <p:txBody>
            <a:bodyPr wrap="none" anchor="ctr"/>
            <a:lstStyle/>
            <a:p>
              <a:endParaRPr lang="en-US"/>
            </a:p>
          </p:txBody>
        </p:sp>
        <p:sp>
          <p:nvSpPr>
            <p:cNvPr id="11268" name="AutoShape 4"/>
            <p:cNvSpPr>
              <a:spLocks noChangeArrowheads="1"/>
            </p:cNvSpPr>
            <p:nvPr/>
          </p:nvSpPr>
          <p:spPr bwMode="gray">
            <a:xfrm>
              <a:off x="3838" y="2963"/>
              <a:ext cx="1481" cy="529"/>
            </a:xfrm>
            <a:prstGeom prst="roundRect">
              <a:avLst>
                <a:gd name="adj" fmla="val 32134"/>
              </a:avLst>
            </a:prstGeom>
            <a:grpFill/>
            <a:ln w="9525">
              <a:noFill/>
              <a:round/>
              <a:headEnd/>
              <a:tailEnd/>
            </a:ln>
            <a:effectLst/>
          </p:spPr>
          <p:txBody>
            <a:bodyPr wrap="none" anchor="ctr"/>
            <a:lstStyle/>
            <a:p>
              <a:endParaRPr lang="en-US"/>
            </a:p>
          </p:txBody>
        </p:sp>
        <p:sp>
          <p:nvSpPr>
            <p:cNvPr id="11269" name="AutoShape 5"/>
            <p:cNvSpPr>
              <a:spLocks noChangeArrowheads="1"/>
            </p:cNvSpPr>
            <p:nvPr/>
          </p:nvSpPr>
          <p:spPr bwMode="gray">
            <a:xfrm>
              <a:off x="3851" y="1448"/>
              <a:ext cx="1462" cy="530"/>
            </a:xfrm>
            <a:prstGeom prst="roundRect">
              <a:avLst>
                <a:gd name="adj" fmla="val 31319"/>
              </a:avLst>
            </a:prstGeom>
            <a:grpFill/>
            <a:ln w="9525">
              <a:noFill/>
              <a:round/>
              <a:headEnd/>
              <a:tailEnd/>
            </a:ln>
            <a:effectLst/>
          </p:spPr>
          <p:txBody>
            <a:bodyPr wrap="none" anchor="ctr"/>
            <a:lstStyle/>
            <a:p>
              <a:endParaRPr lang="en-US"/>
            </a:p>
          </p:txBody>
        </p:sp>
      </p:grpSp>
      <p:grpSp>
        <p:nvGrpSpPr>
          <p:cNvPr id="11270" name="Group 6"/>
          <p:cNvGrpSpPr>
            <a:grpSpLocks/>
          </p:cNvGrpSpPr>
          <p:nvPr/>
        </p:nvGrpSpPr>
        <p:grpSpPr bwMode="auto">
          <a:xfrm>
            <a:off x="3449637" y="1565536"/>
            <a:ext cx="2878137" cy="4950414"/>
            <a:chOff x="2234" y="1634"/>
            <a:chExt cx="1489" cy="1862"/>
          </a:xfrm>
        </p:grpSpPr>
        <p:sp>
          <p:nvSpPr>
            <p:cNvPr id="11271" name="AutoShape 7"/>
            <p:cNvSpPr>
              <a:spLocks noChangeArrowheads="1"/>
            </p:cNvSpPr>
            <p:nvPr/>
          </p:nvSpPr>
          <p:spPr bwMode="gray">
            <a:xfrm>
              <a:off x="2236" y="1634"/>
              <a:ext cx="1487" cy="1862"/>
            </a:xfrm>
            <a:prstGeom prst="roundRect">
              <a:avLst>
                <a:gd name="adj" fmla="val 12574"/>
              </a:avLst>
            </a:prstGeom>
            <a:solidFill>
              <a:schemeClr val="hlink"/>
            </a:solidFill>
            <a:ln w="9525">
              <a:noFill/>
              <a:round/>
              <a:headEnd/>
              <a:tailEnd/>
            </a:ln>
            <a:effectLst/>
          </p:spPr>
          <p:txBody>
            <a:bodyPr wrap="none" anchor="ctr"/>
            <a:lstStyle/>
            <a:p>
              <a:endParaRPr lang="en-US"/>
            </a:p>
          </p:txBody>
        </p:sp>
        <p:sp>
          <p:nvSpPr>
            <p:cNvPr id="11272" name="AutoShape 8"/>
            <p:cNvSpPr>
              <a:spLocks noChangeArrowheads="1"/>
            </p:cNvSpPr>
            <p:nvPr/>
          </p:nvSpPr>
          <p:spPr bwMode="gray">
            <a:xfrm>
              <a:off x="2234" y="3013"/>
              <a:ext cx="1488" cy="479"/>
            </a:xfrm>
            <a:prstGeom prst="roundRect">
              <a:avLst>
                <a:gd name="adj" fmla="val 42588"/>
              </a:avLst>
            </a:prstGeom>
            <a:gradFill rotWithShape="1">
              <a:gsLst>
                <a:gs pos="0">
                  <a:schemeClr val="hlink">
                    <a:alpha val="0"/>
                  </a:schemeClr>
                </a:gs>
                <a:gs pos="100000">
                  <a:schemeClr val="hlink">
                    <a:gamma/>
                    <a:tint val="41176"/>
                    <a:invGamma/>
                  </a:schemeClr>
                </a:gs>
              </a:gsLst>
              <a:lin ang="5400000" scaled="1"/>
            </a:gradFill>
            <a:ln w="9525">
              <a:noFill/>
              <a:round/>
              <a:headEnd/>
              <a:tailEnd/>
            </a:ln>
            <a:effectLst/>
          </p:spPr>
          <p:txBody>
            <a:bodyPr wrap="none" anchor="ctr"/>
            <a:lstStyle/>
            <a:p>
              <a:endParaRPr lang="en-US"/>
            </a:p>
          </p:txBody>
        </p:sp>
        <p:sp>
          <p:nvSpPr>
            <p:cNvPr id="11273" name="AutoShape 9"/>
            <p:cNvSpPr>
              <a:spLocks noChangeArrowheads="1"/>
            </p:cNvSpPr>
            <p:nvPr/>
          </p:nvSpPr>
          <p:spPr bwMode="gray">
            <a:xfrm>
              <a:off x="2241" y="1640"/>
              <a:ext cx="1475" cy="479"/>
            </a:xfrm>
            <a:prstGeom prst="roundRect">
              <a:avLst>
                <a:gd name="adj" fmla="val 35907"/>
              </a:avLst>
            </a:prstGeom>
            <a:gradFill rotWithShape="1">
              <a:gsLst>
                <a:gs pos="0">
                  <a:schemeClr val="hlink">
                    <a:gamma/>
                    <a:tint val="33333"/>
                    <a:invGamma/>
                  </a:schemeClr>
                </a:gs>
                <a:gs pos="100000">
                  <a:schemeClr val="hlink">
                    <a:alpha val="0"/>
                  </a:schemeClr>
                </a:gs>
              </a:gsLst>
              <a:lin ang="5400000" scaled="1"/>
            </a:gradFill>
            <a:ln w="9525">
              <a:noFill/>
              <a:round/>
              <a:headEnd/>
              <a:tailEnd/>
            </a:ln>
            <a:effectLst/>
          </p:spPr>
          <p:txBody>
            <a:bodyPr wrap="none" anchor="ctr"/>
            <a:lstStyle/>
            <a:p>
              <a:endParaRPr lang="en-US"/>
            </a:p>
          </p:txBody>
        </p:sp>
      </p:grpSp>
      <p:grpSp>
        <p:nvGrpSpPr>
          <p:cNvPr id="11274" name="Group 10"/>
          <p:cNvGrpSpPr>
            <a:grpSpLocks/>
          </p:cNvGrpSpPr>
          <p:nvPr/>
        </p:nvGrpSpPr>
        <p:grpSpPr bwMode="auto">
          <a:xfrm>
            <a:off x="685800" y="1565536"/>
            <a:ext cx="2627313" cy="4959808"/>
            <a:chOff x="797" y="1945"/>
            <a:chExt cx="1489" cy="1584"/>
          </a:xfrm>
        </p:grpSpPr>
        <p:sp>
          <p:nvSpPr>
            <p:cNvPr id="11275" name="AutoShape 11"/>
            <p:cNvSpPr>
              <a:spLocks noChangeArrowheads="1"/>
            </p:cNvSpPr>
            <p:nvPr/>
          </p:nvSpPr>
          <p:spPr bwMode="ltGray">
            <a:xfrm>
              <a:off x="799" y="1945"/>
              <a:ext cx="1487" cy="1584"/>
            </a:xfrm>
            <a:prstGeom prst="roundRect">
              <a:avLst>
                <a:gd name="adj" fmla="val 12574"/>
              </a:avLst>
            </a:prstGeom>
            <a:solidFill>
              <a:schemeClr val="accent1"/>
            </a:solidFill>
            <a:ln w="9525">
              <a:noFill/>
              <a:round/>
              <a:headEnd/>
              <a:tailEnd/>
            </a:ln>
            <a:effectLst/>
          </p:spPr>
          <p:txBody>
            <a:bodyPr wrap="none" anchor="ctr"/>
            <a:lstStyle/>
            <a:p>
              <a:endParaRPr lang="en-US"/>
            </a:p>
          </p:txBody>
        </p:sp>
        <p:sp>
          <p:nvSpPr>
            <p:cNvPr id="11276" name="AutoShape 12"/>
            <p:cNvSpPr>
              <a:spLocks noChangeArrowheads="1"/>
            </p:cNvSpPr>
            <p:nvPr/>
          </p:nvSpPr>
          <p:spPr bwMode="ltGray">
            <a:xfrm>
              <a:off x="797" y="3118"/>
              <a:ext cx="1488" cy="408"/>
            </a:xfrm>
            <a:prstGeom prst="roundRect">
              <a:avLst>
                <a:gd name="adj" fmla="val 49755"/>
              </a:avLst>
            </a:prstGeom>
            <a:gradFill rotWithShape="1">
              <a:gsLst>
                <a:gs pos="0">
                  <a:schemeClr val="accent1">
                    <a:alpha val="0"/>
                  </a:schemeClr>
                </a:gs>
                <a:gs pos="100000">
                  <a:schemeClr val="accent1">
                    <a:gamma/>
                    <a:tint val="41176"/>
                    <a:invGamma/>
                  </a:schemeClr>
                </a:gs>
              </a:gsLst>
              <a:lin ang="5400000" scaled="1"/>
            </a:gradFill>
            <a:ln w="9525">
              <a:noFill/>
              <a:round/>
              <a:headEnd/>
              <a:tailEnd/>
            </a:ln>
            <a:effectLst/>
          </p:spPr>
          <p:txBody>
            <a:bodyPr wrap="none" anchor="ctr"/>
            <a:lstStyle/>
            <a:p>
              <a:endParaRPr lang="en-US"/>
            </a:p>
          </p:txBody>
        </p:sp>
        <p:sp>
          <p:nvSpPr>
            <p:cNvPr id="11277" name="AutoShape 13"/>
            <p:cNvSpPr>
              <a:spLocks noChangeArrowheads="1"/>
            </p:cNvSpPr>
            <p:nvPr/>
          </p:nvSpPr>
          <p:spPr bwMode="ltGray">
            <a:xfrm>
              <a:off x="817" y="1950"/>
              <a:ext cx="1462" cy="408"/>
            </a:xfrm>
            <a:prstGeom prst="roundRect">
              <a:avLst>
                <a:gd name="adj" fmla="val 38727"/>
              </a:avLst>
            </a:prstGeom>
            <a:gradFill rotWithShape="1">
              <a:gsLst>
                <a:gs pos="0">
                  <a:schemeClr val="accent1">
                    <a:gamma/>
                    <a:tint val="33333"/>
                    <a:invGamma/>
                  </a:schemeClr>
                </a:gs>
                <a:gs pos="100000">
                  <a:schemeClr val="accent1">
                    <a:alpha val="0"/>
                  </a:schemeClr>
                </a:gs>
              </a:gsLst>
              <a:lin ang="5400000" scaled="1"/>
            </a:gradFill>
            <a:ln w="9525">
              <a:noFill/>
              <a:round/>
              <a:headEnd/>
              <a:tailEnd/>
            </a:ln>
            <a:effectLst/>
          </p:spPr>
          <p:txBody>
            <a:bodyPr wrap="none" anchor="ctr"/>
            <a:lstStyle/>
            <a:p>
              <a:endParaRPr lang="en-US"/>
            </a:p>
          </p:txBody>
        </p:sp>
      </p:grpSp>
      <p:sp>
        <p:nvSpPr>
          <p:cNvPr id="11281" name="Text Box 17"/>
          <p:cNvSpPr txBox="1">
            <a:spLocks noChangeArrowheads="1"/>
          </p:cNvSpPr>
          <p:nvPr/>
        </p:nvSpPr>
        <p:spPr bwMode="black">
          <a:xfrm>
            <a:off x="685800" y="1554977"/>
            <a:ext cx="2550506" cy="4708981"/>
          </a:xfrm>
          <a:prstGeom prst="rect">
            <a:avLst/>
          </a:prstGeom>
          <a:solidFill>
            <a:schemeClr val="accent2">
              <a:lumMod val="20000"/>
              <a:lumOff val="80000"/>
            </a:schemeClr>
          </a:solidFill>
          <a:ln w="9525">
            <a:noFill/>
            <a:miter lim="800000"/>
            <a:headEnd/>
            <a:tailEnd/>
          </a:ln>
          <a:effectLst>
            <a:outerShdw dist="17961" dir="2700000" algn="ctr" rotWithShape="0">
              <a:srgbClr val="000000"/>
            </a:outerShdw>
          </a:effectLst>
        </p:spPr>
        <p:txBody>
          <a:bodyPr wrap="square">
            <a:spAutoFit/>
          </a:bodyPr>
          <a:lstStyle/>
          <a:p>
            <a:pPr marL="342900" indent="-342900" algn="just" eaLnBrk="1" fontAlgn="auto" hangingPunct="1">
              <a:spcBef>
                <a:spcPts val="600"/>
              </a:spcBef>
              <a:spcAft>
                <a:spcPts val="600"/>
              </a:spcAft>
              <a:buFont typeface="Arial" panose="020B0604020202020204" pitchFamily="34" charset="0"/>
              <a:buChar char="•"/>
              <a:defRPr/>
            </a:pPr>
            <a:r>
              <a:rPr lang="en-US" sz="2000" b="1" dirty="0" err="1" smtClean="0">
                <a:latin typeface="Times New Roman" pitchFamily="18" charset="0"/>
                <a:cs typeface="Times New Roman" pitchFamily="18" charset="0"/>
              </a:rPr>
              <a:t>Quy</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định</a:t>
            </a:r>
            <a:r>
              <a:rPr lang="en-US" sz="2000" b="1" dirty="0" smtClean="0">
                <a:latin typeface="Times New Roman" pitchFamily="18" charset="0"/>
                <a:cs typeface="Times New Roman" pitchFamily="18" charset="0"/>
              </a:rPr>
              <a:t> chi </a:t>
            </a:r>
            <a:r>
              <a:rPr lang="en-US" sz="2000" b="1" dirty="0" err="1" smtClean="0">
                <a:latin typeface="Times New Roman" pitchFamily="18" charset="0"/>
                <a:cs typeface="Times New Roman" pitchFamily="18" charset="0"/>
              </a:rPr>
              <a:t>tiết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một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số</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điều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về</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Luật</a:t>
            </a:r>
            <a:r>
              <a:rPr lang="en-US" sz="2000" b="1" dirty="0" smtClean="0">
                <a:latin typeface="Times New Roman" pitchFamily="18" charset="0"/>
                <a:cs typeface="Times New Roman" pitchFamily="18" charset="0"/>
              </a:rPr>
              <a:t> ATTP</a:t>
            </a:r>
          </a:p>
          <a:p>
            <a:pPr marL="342900" indent="-342900" algn="just" eaLnBrk="1" fontAlgn="auto" hangingPunct="1">
              <a:spcBef>
                <a:spcPts val="600"/>
              </a:spcBef>
              <a:spcAft>
                <a:spcPts val="600"/>
              </a:spcAft>
              <a:buFont typeface="Arial" panose="020B0604020202020204" pitchFamily="34" charset="0"/>
              <a:buChar char="•"/>
              <a:defRPr/>
            </a:pPr>
            <a:r>
              <a:rPr lang="en-US" sz="2000" b="1" dirty="0" smtClean="0">
                <a:latin typeface="Times New Roman" pitchFamily="18" charset="0"/>
                <a:cs typeface="Times New Roman" pitchFamily="18" charset="0"/>
              </a:rPr>
              <a:t>C</a:t>
            </a:r>
            <a:r>
              <a:rPr lang="vi-VN" sz="2000" b="1" dirty="0" smtClean="0">
                <a:latin typeface="Times New Roman" pitchFamily="18" charset="0"/>
                <a:cs typeface="Times New Roman" pitchFamily="18" charset="0"/>
              </a:rPr>
              <a:t>ó </a:t>
            </a:r>
            <a:r>
              <a:rPr lang="vi-VN" sz="2000" b="1" dirty="0">
                <a:latin typeface="Times New Roman" pitchFamily="18" charset="0"/>
                <a:cs typeface="Times New Roman" pitchFamily="18" charset="0"/>
              </a:rPr>
              <a:t>hiệu lực thi hành từ ngày 02</a:t>
            </a:r>
            <a:r>
              <a:rPr lang="en-US" sz="2000" b="1" dirty="0">
                <a:latin typeface="Times New Roman" pitchFamily="18" charset="0"/>
                <a:cs typeface="Times New Roman" pitchFamily="18" charset="0"/>
              </a:rPr>
              <a:t>/</a:t>
            </a:r>
            <a:r>
              <a:rPr lang="vi-VN" sz="2000" b="1" dirty="0">
                <a:latin typeface="Times New Roman" pitchFamily="18" charset="0"/>
                <a:cs typeface="Times New Roman" pitchFamily="18" charset="0"/>
              </a:rPr>
              <a:t>02</a:t>
            </a:r>
            <a:r>
              <a:rPr lang="en-US" sz="2000" b="1" dirty="0">
                <a:latin typeface="Times New Roman" pitchFamily="18" charset="0"/>
                <a:cs typeface="Times New Roman" pitchFamily="18" charset="0"/>
              </a:rPr>
              <a:t>/</a:t>
            </a:r>
            <a:r>
              <a:rPr lang="vi-VN" sz="2000" b="1" dirty="0">
                <a:latin typeface="Times New Roman" pitchFamily="18" charset="0"/>
                <a:cs typeface="Times New Roman" pitchFamily="18" charset="0"/>
              </a:rPr>
              <a:t> 2018</a:t>
            </a:r>
            <a:r>
              <a:rPr lang="en-US" sz="2000" dirty="0" smtClean="0">
                <a:latin typeface="Times New Roman" panose="02020603050405020304" pitchFamily="18" charset="0"/>
                <a:cs typeface="Times New Roman" pitchFamily="18" charset="0"/>
              </a:rPr>
              <a:t>.</a:t>
            </a:r>
          </a:p>
          <a:p>
            <a:pPr marL="342900" indent="-342900" algn="just" fontAlgn="auto">
              <a:spcBef>
                <a:spcPts val="600"/>
              </a:spcBef>
              <a:spcAft>
                <a:spcPts val="600"/>
              </a:spcAft>
              <a:buFont typeface="Arial" panose="020B0604020202020204" pitchFamily="34" charset="0"/>
              <a:buChar char="•"/>
              <a:defRPr/>
            </a:pPr>
            <a:r>
              <a:rPr lang="vi-VN" sz="2000" b="1" dirty="0">
                <a:latin typeface="Times New Roman" pitchFamily="18" charset="0"/>
                <a:cs typeface="Times New Roman" pitchFamily="18" charset="0"/>
              </a:rPr>
              <a:t>Cơ sở không thuộc diện cấp Giấy chứng nhận </a:t>
            </a:r>
            <a:r>
              <a:rPr lang="en-US" sz="2000" b="1" dirty="0">
                <a:latin typeface="Times New Roman" pitchFamily="18" charset="0"/>
                <a:cs typeface="Times New Roman" pitchFamily="18" charset="0"/>
              </a:rPr>
              <a:t>CS </a:t>
            </a:r>
            <a:r>
              <a:rPr lang="vi-VN" sz="2000" b="1" dirty="0">
                <a:latin typeface="Times New Roman" pitchFamily="18" charset="0"/>
                <a:cs typeface="Times New Roman" pitchFamily="18" charset="0"/>
              </a:rPr>
              <a:t>đủ </a:t>
            </a:r>
            <a:r>
              <a:rPr lang="en-US" sz="2000" b="1" dirty="0">
                <a:latin typeface="Times New Roman" pitchFamily="18" charset="0"/>
                <a:cs typeface="Times New Roman" pitchFamily="18" charset="0"/>
              </a:rPr>
              <a:t>ĐK </a:t>
            </a:r>
            <a:r>
              <a:rPr lang="en-US" sz="2000" b="1" dirty="0" smtClean="0">
                <a:latin typeface="Times New Roman" pitchFamily="18" charset="0"/>
                <a:cs typeface="Times New Roman" pitchFamily="18" charset="0"/>
              </a:rPr>
              <a:t>ATTP</a:t>
            </a:r>
            <a:r>
              <a:rPr lang="en-US" sz="2000" dirty="0" smtClean="0">
                <a:latin typeface="Times New Roman" panose="02020603050405020304" pitchFamily="18" charset="0"/>
                <a:cs typeface="Times New Roman" pitchFamily="18" charset="0"/>
              </a:rPr>
              <a:t>: </a:t>
            </a:r>
            <a:r>
              <a:rPr lang="vi-VN" sz="2000" b="1" dirty="0">
                <a:latin typeface="Times New Roman" pitchFamily="18" charset="0"/>
                <a:cs typeface="Times New Roman" pitchFamily="18" charset="0"/>
              </a:rPr>
              <a:t>Bếp ăn tập thể không có đăng ký ngành nghề kinh doanh thực phẩm</a:t>
            </a:r>
          </a:p>
        </p:txBody>
      </p:sp>
      <p:sp>
        <p:nvSpPr>
          <p:cNvPr id="11282" name="Text Box 18"/>
          <p:cNvSpPr txBox="1">
            <a:spLocks noChangeArrowheads="1"/>
          </p:cNvSpPr>
          <p:nvPr/>
        </p:nvSpPr>
        <p:spPr bwMode="black">
          <a:xfrm>
            <a:off x="3449637" y="1581192"/>
            <a:ext cx="2789029" cy="4478149"/>
          </a:xfrm>
          <a:prstGeom prst="rect">
            <a:avLst/>
          </a:prstGeom>
          <a:solidFill>
            <a:schemeClr val="bg1"/>
          </a:solidFill>
          <a:ln w="9525">
            <a:noFill/>
            <a:miter lim="800000"/>
            <a:headEnd/>
            <a:tailEnd/>
          </a:ln>
          <a:effectLst>
            <a:outerShdw dist="17961" dir="2700000" algn="ctr" rotWithShape="0">
              <a:srgbClr val="000000"/>
            </a:outerShdw>
          </a:effectLst>
        </p:spPr>
        <p:txBody>
          <a:bodyPr wrap="square">
            <a:spAutoFit/>
          </a:bodyPr>
          <a:lstStyle/>
          <a:p>
            <a:pPr marL="342900" indent="-342900" algn="just" eaLnBrk="1" hangingPunct="1">
              <a:buFont typeface="Arial" pitchFamily="34" charset="0"/>
              <a:buChar char="•"/>
            </a:pPr>
            <a:r>
              <a:rPr lang="en-US" sz="1900" dirty="0" smtClean="0">
                <a:solidFill>
                  <a:srgbClr val="FF0000"/>
                </a:solidFill>
                <a:latin typeface="Times New Roman" pitchFamily="18" charset="0"/>
                <a:cs typeface="Times New Roman" pitchFamily="18" charset="0"/>
              </a:rPr>
              <a:t>Q</a:t>
            </a:r>
            <a:r>
              <a:rPr lang="vi-VN" sz="1900" dirty="0">
                <a:solidFill>
                  <a:srgbClr val="FF0000"/>
                </a:solidFill>
                <a:latin typeface="Times New Roman" pitchFamily="18" charset="0"/>
                <a:cs typeface="Times New Roman" pitchFamily="18" charset="0"/>
              </a:rPr>
              <a:t>uy định xử phạt vi phạm hành </a:t>
            </a:r>
            <a:r>
              <a:rPr lang="vi-VN" sz="1900" dirty="0" smtClean="0">
                <a:solidFill>
                  <a:srgbClr val="FF0000"/>
                </a:solidFill>
                <a:latin typeface="Times New Roman" pitchFamily="18" charset="0"/>
                <a:cs typeface="Times New Roman" pitchFamily="18" charset="0"/>
              </a:rPr>
              <a:t>chính</a:t>
            </a:r>
            <a:r>
              <a:rPr lang="en-US" sz="1900" dirty="0">
                <a:solidFill>
                  <a:srgbClr val="FF0000"/>
                </a:solidFill>
                <a:latin typeface="Times New Roman" pitchFamily="18" charset="0"/>
                <a:cs typeface="Times New Roman" pitchFamily="18" charset="0"/>
              </a:rPr>
              <a:t> </a:t>
            </a:r>
            <a:r>
              <a:rPr lang="vi-VN" sz="1900" dirty="0" smtClean="0">
                <a:solidFill>
                  <a:srgbClr val="FF0000"/>
                </a:solidFill>
                <a:latin typeface="Times New Roman" pitchFamily="18" charset="0"/>
                <a:cs typeface="Times New Roman" pitchFamily="18" charset="0"/>
              </a:rPr>
              <a:t>về</a:t>
            </a:r>
            <a:r>
              <a:rPr lang="en-AU" sz="1900" dirty="0">
                <a:solidFill>
                  <a:srgbClr val="FF0000"/>
                </a:solidFill>
                <a:latin typeface="Times New Roman" pitchFamily="18" charset="0"/>
                <a:cs typeface="Times New Roman" pitchFamily="18" charset="0"/>
              </a:rPr>
              <a:t> </a:t>
            </a:r>
            <a:r>
              <a:rPr lang="vi-VN" sz="1900" dirty="0">
                <a:solidFill>
                  <a:srgbClr val="FF0000"/>
                </a:solidFill>
                <a:latin typeface="Times New Roman" pitchFamily="18" charset="0"/>
                <a:cs typeface="Times New Roman" pitchFamily="18" charset="0"/>
              </a:rPr>
              <a:t> an toàn thực </a:t>
            </a:r>
            <a:r>
              <a:rPr lang="vi-VN" sz="1900" dirty="0" smtClean="0">
                <a:solidFill>
                  <a:srgbClr val="FF0000"/>
                </a:solidFill>
                <a:latin typeface="Times New Roman" pitchFamily="18" charset="0"/>
                <a:cs typeface="Times New Roman" pitchFamily="18" charset="0"/>
              </a:rPr>
              <a:t>phẩm</a:t>
            </a:r>
            <a:r>
              <a:rPr lang="en-US" sz="1900" dirty="0" smtClean="0">
                <a:solidFill>
                  <a:srgbClr val="FF0000"/>
                </a:solidFill>
                <a:latin typeface="Times New Roman" pitchFamily="18" charset="0"/>
                <a:cs typeface="Times New Roman" pitchFamily="18" charset="0"/>
              </a:rPr>
              <a:t>.</a:t>
            </a:r>
          </a:p>
          <a:p>
            <a:pPr marL="342900" indent="-342900" algn="just" eaLnBrk="1" hangingPunct="1">
              <a:buFont typeface="Arial" pitchFamily="34" charset="0"/>
              <a:buChar char="•"/>
            </a:pPr>
            <a:r>
              <a:rPr lang="en-US" sz="1900" dirty="0" err="1" smtClean="0">
                <a:solidFill>
                  <a:srgbClr val="FF0000"/>
                </a:solidFill>
                <a:latin typeface="Times New Roman" pitchFamily="18" charset="0"/>
                <a:cs typeface="Times New Roman" pitchFamily="18" charset="0"/>
              </a:rPr>
              <a:t>Có</a:t>
            </a:r>
            <a:r>
              <a:rPr lang="en-US" sz="1900" dirty="0" smtClean="0">
                <a:solidFill>
                  <a:srgbClr val="FF0000"/>
                </a:solidFill>
                <a:latin typeface="Times New Roman" pitchFamily="18" charset="0"/>
                <a:cs typeface="Times New Roman" pitchFamily="18" charset="0"/>
              </a:rPr>
              <a:t> </a:t>
            </a:r>
            <a:r>
              <a:rPr lang="en-US" sz="1900" dirty="0" err="1" smtClean="0">
                <a:solidFill>
                  <a:srgbClr val="FF0000"/>
                </a:solidFill>
                <a:latin typeface="Times New Roman" pitchFamily="18" charset="0"/>
                <a:cs typeface="Times New Roman" pitchFamily="18" charset="0"/>
              </a:rPr>
              <a:t>hiệu</a:t>
            </a:r>
            <a:r>
              <a:rPr lang="en-US" sz="1900" dirty="0" smtClean="0">
                <a:solidFill>
                  <a:srgbClr val="FF0000"/>
                </a:solidFill>
                <a:latin typeface="Times New Roman" pitchFamily="18" charset="0"/>
                <a:cs typeface="Times New Roman" pitchFamily="18" charset="0"/>
              </a:rPr>
              <a:t> </a:t>
            </a:r>
            <a:r>
              <a:rPr lang="en-US" sz="1900" dirty="0" err="1" smtClean="0">
                <a:solidFill>
                  <a:srgbClr val="FF0000"/>
                </a:solidFill>
                <a:latin typeface="Times New Roman" pitchFamily="18" charset="0"/>
                <a:cs typeface="Times New Roman" pitchFamily="18" charset="0"/>
              </a:rPr>
              <a:t>lực</a:t>
            </a:r>
            <a:r>
              <a:rPr lang="en-US" sz="1900" dirty="0" smtClean="0">
                <a:solidFill>
                  <a:srgbClr val="FF0000"/>
                </a:solidFill>
                <a:latin typeface="Times New Roman" pitchFamily="18" charset="0"/>
                <a:cs typeface="Times New Roman" pitchFamily="18" charset="0"/>
              </a:rPr>
              <a:t> </a:t>
            </a:r>
            <a:r>
              <a:rPr lang="en-US" sz="1900" dirty="0" err="1" smtClean="0">
                <a:solidFill>
                  <a:srgbClr val="FF0000"/>
                </a:solidFill>
                <a:latin typeface="Times New Roman" pitchFamily="18" charset="0"/>
                <a:cs typeface="Times New Roman" pitchFamily="18" charset="0"/>
              </a:rPr>
              <a:t>thi</a:t>
            </a:r>
            <a:r>
              <a:rPr lang="en-US" sz="1900" dirty="0" smtClean="0">
                <a:solidFill>
                  <a:srgbClr val="FF0000"/>
                </a:solidFill>
                <a:latin typeface="Times New Roman" pitchFamily="18" charset="0"/>
                <a:cs typeface="Times New Roman" pitchFamily="18" charset="0"/>
              </a:rPr>
              <a:t> </a:t>
            </a:r>
            <a:r>
              <a:rPr lang="en-US" sz="1900" dirty="0" err="1" smtClean="0">
                <a:solidFill>
                  <a:srgbClr val="FF0000"/>
                </a:solidFill>
                <a:latin typeface="Times New Roman" pitchFamily="18" charset="0"/>
                <a:cs typeface="Times New Roman" pitchFamily="18" charset="0"/>
              </a:rPr>
              <a:t>hành</a:t>
            </a:r>
            <a:r>
              <a:rPr lang="en-US" sz="1900" dirty="0" smtClean="0">
                <a:solidFill>
                  <a:srgbClr val="FF0000"/>
                </a:solidFill>
                <a:latin typeface="Times New Roman" pitchFamily="18" charset="0"/>
                <a:cs typeface="Times New Roman" pitchFamily="18" charset="0"/>
              </a:rPr>
              <a:t> </a:t>
            </a:r>
            <a:r>
              <a:rPr lang="en-US" sz="1900" dirty="0" err="1" smtClean="0">
                <a:solidFill>
                  <a:srgbClr val="FF0000"/>
                </a:solidFill>
                <a:latin typeface="Times New Roman" pitchFamily="18" charset="0"/>
                <a:cs typeface="Times New Roman" pitchFamily="18" charset="0"/>
              </a:rPr>
              <a:t>từ</a:t>
            </a:r>
            <a:r>
              <a:rPr lang="en-US" sz="1900" dirty="0" smtClean="0">
                <a:solidFill>
                  <a:srgbClr val="FF0000"/>
                </a:solidFill>
                <a:latin typeface="Times New Roman" pitchFamily="18" charset="0"/>
                <a:cs typeface="Times New Roman" pitchFamily="18" charset="0"/>
              </a:rPr>
              <a:t> </a:t>
            </a:r>
            <a:r>
              <a:rPr lang="en-US" sz="1900" dirty="0" err="1" smtClean="0">
                <a:solidFill>
                  <a:srgbClr val="FF0000"/>
                </a:solidFill>
                <a:latin typeface="Times New Roman" pitchFamily="18" charset="0"/>
                <a:cs typeface="Times New Roman" pitchFamily="18" charset="0"/>
              </a:rPr>
              <a:t>ngày</a:t>
            </a:r>
            <a:r>
              <a:rPr lang="en-US" sz="1900" dirty="0" smtClean="0">
                <a:solidFill>
                  <a:srgbClr val="FF0000"/>
                </a:solidFill>
                <a:latin typeface="Times New Roman" pitchFamily="18" charset="0"/>
                <a:cs typeface="Times New Roman" pitchFamily="18" charset="0"/>
              </a:rPr>
              <a:t> 20/10/2018.</a:t>
            </a:r>
          </a:p>
          <a:p>
            <a:pPr marL="342900" indent="-342900" algn="just" eaLnBrk="1" hangingPunct="1">
              <a:buFont typeface="Arial" pitchFamily="34" charset="0"/>
              <a:buChar char="•"/>
            </a:pPr>
            <a:r>
              <a:rPr lang="en-US" sz="1900" dirty="0" err="1" smtClean="0">
                <a:solidFill>
                  <a:srgbClr val="FF0000"/>
                </a:solidFill>
                <a:latin typeface="Times New Roman" pitchFamily="18" charset="0"/>
                <a:cs typeface="Times New Roman" pitchFamily="18" charset="0"/>
              </a:rPr>
              <a:t>Thay</a:t>
            </a:r>
            <a:r>
              <a:rPr lang="en-US" sz="1900" dirty="0" smtClean="0">
                <a:solidFill>
                  <a:srgbClr val="FF0000"/>
                </a:solidFill>
                <a:latin typeface="Times New Roman" pitchFamily="18" charset="0"/>
                <a:cs typeface="Times New Roman" pitchFamily="18" charset="0"/>
              </a:rPr>
              <a:t> </a:t>
            </a:r>
            <a:r>
              <a:rPr lang="en-US" sz="1900" dirty="0" err="1" smtClean="0">
                <a:solidFill>
                  <a:srgbClr val="FF0000"/>
                </a:solidFill>
                <a:latin typeface="Times New Roman" pitchFamily="18" charset="0"/>
                <a:cs typeface="Times New Roman" pitchFamily="18" charset="0"/>
              </a:rPr>
              <a:t>thế</a:t>
            </a:r>
            <a:r>
              <a:rPr lang="en-US" sz="1900" dirty="0" smtClean="0">
                <a:solidFill>
                  <a:srgbClr val="FF0000"/>
                </a:solidFill>
                <a:latin typeface="Times New Roman" pitchFamily="18" charset="0"/>
                <a:cs typeface="Times New Roman" pitchFamily="18" charset="0"/>
              </a:rPr>
              <a:t> </a:t>
            </a:r>
            <a:r>
              <a:rPr lang="en-US" sz="1900" dirty="0" err="1" smtClean="0">
                <a:solidFill>
                  <a:srgbClr val="FF0000"/>
                </a:solidFill>
                <a:latin typeface="Times New Roman" pitchFamily="18" charset="0"/>
                <a:cs typeface="Times New Roman" pitchFamily="18" charset="0"/>
              </a:rPr>
              <a:t>nghị</a:t>
            </a:r>
            <a:r>
              <a:rPr lang="en-US" sz="1900" dirty="0" smtClean="0">
                <a:solidFill>
                  <a:srgbClr val="FF0000"/>
                </a:solidFill>
                <a:latin typeface="Times New Roman" pitchFamily="18" charset="0"/>
                <a:cs typeface="Times New Roman" pitchFamily="18" charset="0"/>
              </a:rPr>
              <a:t> </a:t>
            </a:r>
            <a:r>
              <a:rPr lang="en-US" sz="1900" dirty="0" err="1" smtClean="0">
                <a:solidFill>
                  <a:srgbClr val="FF0000"/>
                </a:solidFill>
                <a:latin typeface="Times New Roman" pitchFamily="18" charset="0"/>
                <a:cs typeface="Times New Roman" pitchFamily="18" charset="0"/>
              </a:rPr>
              <a:t>định</a:t>
            </a:r>
            <a:r>
              <a:rPr lang="en-US" sz="1900" dirty="0" smtClean="0">
                <a:solidFill>
                  <a:srgbClr val="FF0000"/>
                </a:solidFill>
                <a:latin typeface="Times New Roman" pitchFamily="18" charset="0"/>
                <a:cs typeface="Times New Roman" pitchFamily="18" charset="0"/>
              </a:rPr>
              <a:t> </a:t>
            </a:r>
            <a:r>
              <a:rPr lang="en-US" sz="1900" dirty="0" err="1" smtClean="0">
                <a:solidFill>
                  <a:srgbClr val="FF0000"/>
                </a:solidFill>
                <a:latin typeface="Times New Roman" pitchFamily="18" charset="0"/>
                <a:cs typeface="Times New Roman" pitchFamily="18" charset="0"/>
              </a:rPr>
              <a:t>số</a:t>
            </a:r>
            <a:r>
              <a:rPr lang="en-US" sz="1900" dirty="0" smtClean="0">
                <a:solidFill>
                  <a:srgbClr val="FF0000"/>
                </a:solidFill>
                <a:latin typeface="Times New Roman" pitchFamily="18" charset="0"/>
                <a:cs typeface="Times New Roman" pitchFamily="18" charset="0"/>
              </a:rPr>
              <a:t> 178/NĐ-CP </a:t>
            </a:r>
            <a:r>
              <a:rPr lang="en-US" sz="1900" dirty="0" err="1" smtClean="0">
                <a:solidFill>
                  <a:srgbClr val="FF0000"/>
                </a:solidFill>
                <a:latin typeface="Times New Roman" pitchFamily="18" charset="0"/>
                <a:cs typeface="Times New Roman" pitchFamily="18" charset="0"/>
              </a:rPr>
              <a:t>về</a:t>
            </a:r>
            <a:r>
              <a:rPr lang="en-US" sz="1900" dirty="0" smtClean="0">
                <a:solidFill>
                  <a:srgbClr val="FF0000"/>
                </a:solidFill>
                <a:latin typeface="Times New Roman" pitchFamily="18" charset="0"/>
                <a:cs typeface="Times New Roman" pitchFamily="18" charset="0"/>
              </a:rPr>
              <a:t> </a:t>
            </a:r>
            <a:r>
              <a:rPr lang="en-US" sz="1900" dirty="0" err="1" smtClean="0">
                <a:solidFill>
                  <a:srgbClr val="FF0000"/>
                </a:solidFill>
                <a:latin typeface="Times New Roman" pitchFamily="18" charset="0"/>
                <a:cs typeface="Times New Roman" pitchFamily="18" charset="0"/>
              </a:rPr>
              <a:t>xứ</a:t>
            </a:r>
            <a:r>
              <a:rPr lang="en-US" sz="1900" dirty="0" smtClean="0">
                <a:solidFill>
                  <a:srgbClr val="FF0000"/>
                </a:solidFill>
                <a:latin typeface="Times New Roman" pitchFamily="18" charset="0"/>
                <a:cs typeface="Times New Roman" pitchFamily="18" charset="0"/>
              </a:rPr>
              <a:t> </a:t>
            </a:r>
            <a:r>
              <a:rPr lang="en-US" sz="1900" dirty="0" err="1" smtClean="0">
                <a:solidFill>
                  <a:srgbClr val="FF0000"/>
                </a:solidFill>
                <a:latin typeface="Times New Roman" pitchFamily="18" charset="0"/>
                <a:cs typeface="Times New Roman" pitchFamily="18" charset="0"/>
              </a:rPr>
              <a:t>lý</a:t>
            </a:r>
            <a:r>
              <a:rPr lang="en-US" sz="1900" dirty="0" smtClean="0">
                <a:solidFill>
                  <a:srgbClr val="FF0000"/>
                </a:solidFill>
                <a:latin typeface="Times New Roman" pitchFamily="18" charset="0"/>
                <a:cs typeface="Times New Roman" pitchFamily="18" charset="0"/>
              </a:rPr>
              <a:t> vi </a:t>
            </a:r>
            <a:r>
              <a:rPr lang="en-US" sz="1900" dirty="0" err="1" smtClean="0">
                <a:solidFill>
                  <a:srgbClr val="FF0000"/>
                </a:solidFill>
                <a:latin typeface="Times New Roman" pitchFamily="18" charset="0"/>
                <a:cs typeface="Times New Roman" pitchFamily="18" charset="0"/>
              </a:rPr>
              <a:t>phạm</a:t>
            </a:r>
            <a:r>
              <a:rPr lang="en-US" sz="1900" dirty="0" smtClean="0">
                <a:solidFill>
                  <a:srgbClr val="FF0000"/>
                </a:solidFill>
                <a:latin typeface="Times New Roman" pitchFamily="18" charset="0"/>
                <a:cs typeface="Times New Roman" pitchFamily="18" charset="0"/>
              </a:rPr>
              <a:t> HC </a:t>
            </a:r>
            <a:r>
              <a:rPr lang="en-US" sz="1900" dirty="0" err="1" smtClean="0">
                <a:solidFill>
                  <a:srgbClr val="FF0000"/>
                </a:solidFill>
                <a:latin typeface="Times New Roman" pitchFamily="18" charset="0"/>
                <a:cs typeface="Times New Roman" pitchFamily="18" charset="0"/>
              </a:rPr>
              <a:t>về</a:t>
            </a:r>
            <a:r>
              <a:rPr lang="en-US" sz="1900" dirty="0" smtClean="0">
                <a:solidFill>
                  <a:srgbClr val="FF0000"/>
                </a:solidFill>
                <a:latin typeface="Times New Roman" pitchFamily="18" charset="0"/>
                <a:cs typeface="Times New Roman" pitchFamily="18" charset="0"/>
              </a:rPr>
              <a:t> ATTP.</a:t>
            </a:r>
          </a:p>
          <a:p>
            <a:pPr marL="342900" indent="-342900" algn="just" eaLnBrk="1" hangingPunct="1">
              <a:buFont typeface="Arial" pitchFamily="34" charset="0"/>
              <a:buChar char="•"/>
            </a:pPr>
            <a:r>
              <a:rPr lang="en-US" sz="1900" dirty="0" err="1" smtClean="0">
                <a:latin typeface="Times New Roman" pitchFamily="18" charset="0"/>
                <a:cs typeface="Times New Roman" pitchFamily="18" charset="0"/>
              </a:rPr>
              <a:t>Đối</a:t>
            </a:r>
            <a:r>
              <a:rPr lang="en-US" sz="1900" dirty="0" smtClean="0">
                <a:latin typeface="Times New Roman" pitchFamily="18" charset="0"/>
                <a:cs typeface="Times New Roman" pitchFamily="18" charset="0"/>
              </a:rPr>
              <a:t> </a:t>
            </a:r>
            <a:r>
              <a:rPr lang="en-US" sz="1900" dirty="0" err="1">
                <a:latin typeface="Times New Roman" pitchFamily="18" charset="0"/>
                <a:cs typeface="Times New Roman" pitchFamily="18" charset="0"/>
              </a:rPr>
              <a:t>với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cùng</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một</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hành</a:t>
            </a:r>
            <a:r>
              <a:rPr lang="en-US" sz="1900" dirty="0">
                <a:latin typeface="Times New Roman" pitchFamily="18" charset="0"/>
                <a:cs typeface="Times New Roman" pitchFamily="18" charset="0"/>
              </a:rPr>
              <a:t> vi </a:t>
            </a:r>
            <a:r>
              <a:rPr lang="en-US" sz="1900" dirty="0" smtClean="0">
                <a:latin typeface="Times New Roman" pitchFamily="18" charset="0"/>
                <a:cs typeface="Times New Roman" pitchFamily="18" charset="0"/>
              </a:rPr>
              <a:t>VPHC </a:t>
            </a:r>
            <a:r>
              <a:rPr lang="en-US" sz="1900" dirty="0" err="1">
                <a:latin typeface="Times New Roman" pitchFamily="18" charset="0"/>
                <a:cs typeface="Times New Roman" pitchFamily="18" charset="0"/>
              </a:rPr>
              <a:t>thì</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mức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phạt</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tiền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đối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với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tổ</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chức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gấp</a:t>
            </a:r>
            <a:r>
              <a:rPr lang="en-US" sz="1900" dirty="0">
                <a:latin typeface="Times New Roman" pitchFamily="18" charset="0"/>
                <a:cs typeface="Times New Roman" pitchFamily="18" charset="0"/>
              </a:rPr>
              <a:t> 02 </a:t>
            </a:r>
            <a:r>
              <a:rPr lang="en-US" sz="1900" dirty="0" err="1">
                <a:latin typeface="Times New Roman" pitchFamily="18" charset="0"/>
                <a:cs typeface="Times New Roman" pitchFamily="18" charset="0"/>
              </a:rPr>
              <a:t>lần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mức</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phạt</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tiền</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đối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với</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cá</a:t>
            </a:r>
            <a:r>
              <a:rPr lang="en-US" sz="1900" dirty="0">
                <a:latin typeface="Times New Roman" pitchFamily="18" charset="0"/>
                <a:cs typeface="Times New Roman" pitchFamily="18" charset="0"/>
              </a:rPr>
              <a:t> </a:t>
            </a:r>
            <a:r>
              <a:rPr lang="en-US" sz="1900" dirty="0" err="1">
                <a:latin typeface="Times New Roman" pitchFamily="18" charset="0"/>
                <a:cs typeface="Times New Roman" pitchFamily="18" charset="0"/>
              </a:rPr>
              <a:t>nhân</a:t>
            </a:r>
            <a:r>
              <a:rPr lang="en-AU" sz="1900" dirty="0">
                <a:latin typeface="Times New Roman" pitchFamily="18" charset="0"/>
                <a:cs typeface="Times New Roman" pitchFamily="18" charset="0"/>
              </a:rPr>
              <a:t>.</a:t>
            </a:r>
            <a:r>
              <a:rPr lang="en-US" sz="1900" dirty="0" bmk="">
                <a:latin typeface="Times New Roman" pitchFamily="18" charset="0"/>
                <a:ea typeface="Times New Roman" pitchFamily="18" charset="0"/>
                <a:cs typeface="Times New Roman" pitchFamily="18" charset="0"/>
              </a:rPr>
              <a:t> </a:t>
            </a:r>
            <a:endParaRPr lang="en-US" sz="1900" dirty="0" smtClean="0" bmk="">
              <a:latin typeface="Times New Roman" pitchFamily="18" charset="0"/>
              <a:ea typeface="Times New Roman" pitchFamily="18" charset="0"/>
              <a:cs typeface="Times New Roman" pitchFamily="18" charset="0"/>
            </a:endParaRPr>
          </a:p>
          <a:p>
            <a:pPr marL="342900" indent="-342900" algn="just">
              <a:buFontTx/>
              <a:buChar char="-"/>
            </a:pPr>
            <a:r>
              <a:rPr lang="en-US" sz="1900" dirty="0" smtClean="0" bmk="">
                <a:latin typeface="Times New Roman" pitchFamily="18" charset="0"/>
                <a:cs typeface="Times New Roman" pitchFamily="18" charset="0"/>
              </a:rPr>
              <a:t>BATT: </a:t>
            </a:r>
            <a:r>
              <a:rPr lang="en-US" sz="1900" dirty="0" err="1" smtClean="0" bmk="">
                <a:latin typeface="Times New Roman" pitchFamily="18" charset="0"/>
                <a:cs typeface="Times New Roman" pitchFamily="18" charset="0"/>
              </a:rPr>
              <a:t>mức</a:t>
            </a:r>
            <a:r>
              <a:rPr lang="en-US" sz="1900" dirty="0" smtClean="0" bmk="">
                <a:latin typeface="Times New Roman" pitchFamily="18" charset="0"/>
                <a:cs typeface="Times New Roman" pitchFamily="18" charset="0"/>
              </a:rPr>
              <a:t> </a:t>
            </a:r>
            <a:r>
              <a:rPr lang="en-US" sz="1900" dirty="0" err="1" smtClean="0" bmk="">
                <a:latin typeface="Times New Roman" pitchFamily="18" charset="0"/>
                <a:cs typeface="Times New Roman" pitchFamily="18" charset="0"/>
              </a:rPr>
              <a:t>tiền</a:t>
            </a:r>
            <a:r>
              <a:rPr lang="en-US" sz="1900" dirty="0" smtClean="0" bmk="">
                <a:latin typeface="Times New Roman" pitchFamily="18" charset="0"/>
                <a:cs typeface="Times New Roman" pitchFamily="18" charset="0"/>
              </a:rPr>
              <a:t> </a:t>
            </a:r>
            <a:r>
              <a:rPr lang="en-US" sz="1900" dirty="0" err="1" smtClean="0" bmk="">
                <a:latin typeface="Times New Roman" pitchFamily="18" charset="0"/>
                <a:cs typeface="Times New Roman" pitchFamily="18" charset="0"/>
              </a:rPr>
              <a:t>phạt</a:t>
            </a:r>
            <a:r>
              <a:rPr lang="en-US" sz="1900" dirty="0" smtClean="0" bmk="">
                <a:latin typeface="Times New Roman" pitchFamily="18" charset="0"/>
                <a:cs typeface="Times New Roman" pitchFamily="18" charset="0"/>
              </a:rPr>
              <a:t> </a:t>
            </a:r>
            <a:r>
              <a:rPr lang="en-US" sz="1900" dirty="0" err="1" smtClean="0" bmk="">
                <a:latin typeface="Times New Roman" pitchFamily="18" charset="0"/>
                <a:cs typeface="Times New Roman" pitchFamily="18" charset="0"/>
              </a:rPr>
              <a:t>từ</a:t>
            </a:r>
            <a:r>
              <a:rPr lang="en-US" sz="1900" dirty="0" smtClean="0" bmk="">
                <a:latin typeface="Times New Roman" pitchFamily="18" charset="0"/>
                <a:cs typeface="Times New Roman" pitchFamily="18" charset="0"/>
              </a:rPr>
              <a:t> 1-15 </a:t>
            </a:r>
            <a:r>
              <a:rPr lang="en-US" sz="1900" dirty="0" err="1" smtClean="0" bmk="">
                <a:latin typeface="Times New Roman" pitchFamily="18" charset="0"/>
                <a:cs typeface="Times New Roman" pitchFamily="18" charset="0"/>
              </a:rPr>
              <a:t>triệu</a:t>
            </a:r>
            <a:r>
              <a:rPr lang="en-US" sz="1900" dirty="0" smtClean="0" bmk="">
                <a:latin typeface="Times New Roman" pitchFamily="18" charset="0"/>
                <a:cs typeface="Times New Roman" pitchFamily="18" charset="0"/>
              </a:rPr>
              <a:t> </a:t>
            </a:r>
            <a:r>
              <a:rPr lang="en-US" sz="1900" dirty="0" err="1" smtClean="0" bmk="">
                <a:latin typeface="Times New Roman" pitchFamily="18" charset="0"/>
                <a:cs typeface="Times New Roman" pitchFamily="18" charset="0"/>
              </a:rPr>
              <a:t>đồng</a:t>
            </a:r>
            <a:endParaRPr lang="en-US" sz="1900" dirty="0">
              <a:latin typeface="Times New Roman" pitchFamily="18" charset="0"/>
              <a:cs typeface="Times New Roman" pitchFamily="18" charset="0"/>
            </a:endParaRPr>
          </a:p>
        </p:txBody>
      </p:sp>
      <p:sp>
        <p:nvSpPr>
          <p:cNvPr id="11283" name="Text Box 19"/>
          <p:cNvSpPr txBox="1">
            <a:spLocks noChangeArrowheads="1"/>
          </p:cNvSpPr>
          <p:nvPr/>
        </p:nvSpPr>
        <p:spPr bwMode="black">
          <a:xfrm>
            <a:off x="6580551" y="1789831"/>
            <a:ext cx="2377104" cy="3477875"/>
          </a:xfrm>
          <a:prstGeom prst="rect">
            <a:avLst/>
          </a:prstGeom>
          <a:noFill/>
          <a:ln w="9525">
            <a:noFill/>
            <a:miter lim="800000"/>
            <a:headEnd/>
            <a:tailEnd/>
          </a:ln>
          <a:effectLst>
            <a:outerShdw dist="17961" dir="2700000" algn="ctr" rotWithShape="0">
              <a:srgbClr val="000000"/>
            </a:outerShdw>
          </a:effectLst>
        </p:spPr>
        <p:txBody>
          <a:bodyPr wrap="square">
            <a:spAutoFit/>
          </a:bodyPr>
          <a:lstStyle/>
          <a:p>
            <a:pPr marL="342900" indent="-342900" algn="just">
              <a:buFontTx/>
              <a:buChar char="-"/>
            </a:pPr>
            <a:r>
              <a:rPr lang="en-US" sz="2000" dirty="0" err="1" smtClean="0">
                <a:latin typeface="Times New Roman" pitchFamily="18" charset="0"/>
                <a:cs typeface="Times New Roman" pitchFamily="18" charset="0"/>
              </a:rPr>
              <a:t>Sửa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đổi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bổ</a:t>
            </a:r>
            <a:r>
              <a:rPr lang="en-US" sz="2000" dirty="0" smtClean="0">
                <a:latin typeface="Times New Roman" pitchFamily="18" charset="0"/>
                <a:cs typeface="Times New Roman" pitchFamily="18" charset="0"/>
              </a:rPr>
              <a:t> sung </a:t>
            </a:r>
            <a:r>
              <a:rPr lang="en-US" sz="2000" dirty="0" err="1" smtClean="0">
                <a:latin typeface="Times New Roman" pitchFamily="18" charset="0"/>
                <a:cs typeface="Times New Roman" pitchFamily="18" charset="0"/>
              </a:rPr>
              <a:t>một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số</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quy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định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liên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quan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đến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điều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kiện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đầu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tư</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kinh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doanh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thuộc</a:t>
            </a:r>
            <a:r>
              <a:rPr lang="en-US" sz="2000" dirty="0" smtClean="0">
                <a:latin typeface="Times New Roman" pitchFamily="18" charset="0"/>
                <a:cs typeface="Times New Roman" pitchFamily="18" charset="0"/>
              </a:rPr>
              <a:t> PVQL </a:t>
            </a:r>
            <a:r>
              <a:rPr lang="en-US" sz="2000" dirty="0" err="1" smtClean="0">
                <a:latin typeface="Times New Roman" pitchFamily="18" charset="0"/>
                <a:cs typeface="Times New Roman" pitchFamily="18" charset="0"/>
              </a:rPr>
              <a:t>của</a:t>
            </a:r>
            <a:r>
              <a:rPr lang="en-US" sz="2000" dirty="0" smtClean="0">
                <a:latin typeface="Times New Roman" pitchFamily="18" charset="0"/>
                <a:cs typeface="Times New Roman" pitchFamily="18" charset="0"/>
              </a:rPr>
              <a:t> BYT</a:t>
            </a:r>
          </a:p>
          <a:p>
            <a:pPr marL="342900" indent="-342900" algn="just">
              <a:buFontTx/>
              <a:buChar char="-"/>
            </a:pPr>
            <a:r>
              <a:rPr lang="en-US" sz="2000" dirty="0" err="1" smtClean="0">
                <a:solidFill>
                  <a:srgbClr val="FF0000"/>
                </a:solidFill>
                <a:latin typeface="Times New Roman" pitchFamily="18" charset="0"/>
                <a:cs typeface="Times New Roman" pitchFamily="18" charset="0"/>
              </a:rPr>
              <a:t>Bãi</a:t>
            </a:r>
            <a:r>
              <a:rPr lang="en-US" sz="2000" dirty="0" smtClean="0">
                <a:solidFill>
                  <a:srgbClr val="FF0000"/>
                </a:solidFill>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bỏ</a:t>
            </a:r>
            <a:r>
              <a:rPr lang="en-US" sz="2000" dirty="0" smtClean="0">
                <a:solidFill>
                  <a:srgbClr val="FF0000"/>
                </a:solidFill>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thông</a:t>
            </a:r>
            <a:r>
              <a:rPr lang="en-US" sz="2000" dirty="0" smtClean="0">
                <a:solidFill>
                  <a:srgbClr val="FF0000"/>
                </a:solidFill>
                <a:latin typeface="Times New Roman" pitchFamily="18" charset="0"/>
                <a:cs typeface="Times New Roman" pitchFamily="18" charset="0"/>
              </a:rPr>
              <a:t> </a:t>
            </a:r>
            <a:r>
              <a:rPr lang="en-US" sz="2000" dirty="0" err="1" smtClean="0">
                <a:solidFill>
                  <a:srgbClr val="FF0000"/>
                </a:solidFill>
                <a:latin typeface="Times New Roman" pitchFamily="18" charset="0"/>
                <a:cs typeface="Times New Roman" pitchFamily="18" charset="0"/>
              </a:rPr>
              <a:t>tư</a:t>
            </a:r>
            <a:r>
              <a:rPr lang="en-US" sz="2000" dirty="0" smtClean="0">
                <a:solidFill>
                  <a:srgbClr val="FF0000"/>
                </a:solidFill>
                <a:latin typeface="Times New Roman" pitchFamily="18" charset="0"/>
                <a:cs typeface="Times New Roman" pitchFamily="18" charset="0"/>
              </a:rPr>
              <a:t> 15,16,26,30,47 </a:t>
            </a:r>
            <a:r>
              <a:rPr lang="en-US" sz="2000" dirty="0" err="1" smtClean="0">
                <a:solidFill>
                  <a:srgbClr val="FF0000"/>
                </a:solidFill>
                <a:latin typeface="Times New Roman" pitchFamily="18" charset="0"/>
                <a:cs typeface="Times New Roman" pitchFamily="18" charset="0"/>
              </a:rPr>
              <a:t>của</a:t>
            </a:r>
            <a:r>
              <a:rPr lang="en-US" sz="2000" dirty="0" smtClean="0">
                <a:solidFill>
                  <a:srgbClr val="FF0000"/>
                </a:solidFill>
                <a:latin typeface="Times New Roman" pitchFamily="18" charset="0"/>
                <a:cs typeface="Times New Roman" pitchFamily="18" charset="0"/>
              </a:rPr>
              <a:t> BYT</a:t>
            </a:r>
          </a:p>
          <a:p>
            <a:pPr marL="342900" indent="-342900" algn="just">
              <a:buFontTx/>
              <a:buChar char="-"/>
            </a:pPr>
            <a:r>
              <a:rPr lang="en-US" sz="2000" dirty="0" err="1" smtClean="0">
                <a:latin typeface="Times New Roman" pitchFamily="18" charset="0"/>
                <a:cs typeface="Times New Roman" pitchFamily="18" charset="0"/>
              </a:rPr>
              <a:t>Có</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hiệu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lực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từ</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ngày</a:t>
            </a:r>
            <a:r>
              <a:rPr lang="en-US" sz="2000" dirty="0" smtClean="0">
                <a:latin typeface="Times New Roman" pitchFamily="18" charset="0"/>
                <a:cs typeface="Times New Roman" pitchFamily="18" charset="0"/>
              </a:rPr>
              <a:t> 12/11/2018</a:t>
            </a:r>
          </a:p>
        </p:txBody>
      </p:sp>
      <p:sp>
        <p:nvSpPr>
          <p:cNvPr id="11284" name="Text Box 20"/>
          <p:cNvSpPr txBox="1">
            <a:spLocks noChangeArrowheads="1"/>
          </p:cNvSpPr>
          <p:nvPr/>
        </p:nvSpPr>
        <p:spPr bwMode="black">
          <a:xfrm>
            <a:off x="721090" y="760068"/>
            <a:ext cx="2515216" cy="707886"/>
          </a:xfrm>
          <a:prstGeom prst="rect">
            <a:avLst/>
          </a:prstGeom>
          <a:noFill/>
          <a:ln w="9525" algn="ctr">
            <a:noFill/>
            <a:miter lim="800000"/>
            <a:headEnd/>
            <a:tailEnd/>
          </a:ln>
          <a:effectLst/>
        </p:spPr>
        <p:txBody>
          <a:bodyPr wrap="square">
            <a:spAutoFit/>
          </a:bodyPr>
          <a:lstStyle/>
          <a:p>
            <a:pPr algn="ctr">
              <a:spcBef>
                <a:spcPct val="50000"/>
              </a:spcBef>
            </a:pPr>
            <a:r>
              <a:rPr lang="en-US" sz="2000" b="1" dirty="0" err="1" smtClean="0">
                <a:latin typeface="Times New Roman" panose="02020603050405020304" pitchFamily="18" charset="0"/>
                <a:cs typeface="Times New Roman" pitchFamily="18" charset="0"/>
              </a:rPr>
              <a:t>Nghị</a:t>
            </a:r>
            <a:r>
              <a:rPr lang="en-US" sz="2000" b="1" dirty="0" smtClean="0">
                <a:latin typeface="Times New Roman" panose="02020603050405020304" pitchFamily="18" charset="0"/>
                <a:cs typeface="Times New Roman" pitchFamily="18" charset="0"/>
              </a:rPr>
              <a:t> </a:t>
            </a:r>
            <a:r>
              <a:rPr lang="en-US" sz="2000" b="1" dirty="0" err="1" smtClean="0">
                <a:latin typeface="Times New Roman" panose="02020603050405020304" pitchFamily="18" charset="0"/>
                <a:cs typeface="Times New Roman" pitchFamily="18" charset="0"/>
              </a:rPr>
              <a:t>định</a:t>
            </a:r>
            <a:r>
              <a:rPr lang="en-US" sz="2000" b="1" dirty="0" smtClean="0">
                <a:latin typeface="Times New Roman" panose="02020603050405020304" pitchFamily="18" charset="0"/>
                <a:cs typeface="Times New Roman" pitchFamily="18" charset="0"/>
              </a:rPr>
              <a:t> 15/2018/NĐ-CP</a:t>
            </a:r>
            <a:endParaRPr lang="en-US" sz="2000" b="1" dirty="0">
              <a:solidFill>
                <a:srgbClr val="000000"/>
              </a:solidFill>
            </a:endParaRPr>
          </a:p>
        </p:txBody>
      </p:sp>
      <p:sp>
        <p:nvSpPr>
          <p:cNvPr id="11285" name="Text Box 21"/>
          <p:cNvSpPr txBox="1">
            <a:spLocks noChangeArrowheads="1"/>
          </p:cNvSpPr>
          <p:nvPr/>
        </p:nvSpPr>
        <p:spPr bwMode="black">
          <a:xfrm>
            <a:off x="3459839" y="913956"/>
            <a:ext cx="2851076" cy="707886"/>
          </a:xfrm>
          <a:prstGeom prst="rect">
            <a:avLst/>
          </a:prstGeom>
          <a:noFill/>
          <a:ln w="9525" algn="ctr">
            <a:noFill/>
            <a:miter lim="800000"/>
            <a:headEnd/>
            <a:tailEnd/>
          </a:ln>
          <a:effectLst/>
        </p:spPr>
        <p:txBody>
          <a:bodyPr wrap="square">
            <a:spAutoFit/>
          </a:bodyPr>
          <a:lstStyle/>
          <a:p>
            <a:pPr algn="ctr">
              <a:spcBef>
                <a:spcPct val="50000"/>
              </a:spcBef>
            </a:pPr>
            <a:r>
              <a:rPr lang="de-DE" altLang="en-US" sz="2000" b="1" dirty="0" smtClean="0">
                <a:latin typeface="Times New Roman" panose="02020603050405020304" pitchFamily="18" charset="0"/>
                <a:ea typeface="MS Mincho" panose="02020609040205080304" pitchFamily="49" charset="-128"/>
                <a:cs typeface="Times New Roman" panose="02020603050405020304" pitchFamily="18" charset="0"/>
              </a:rPr>
              <a:t>Nghị định số 115/20118/NĐ-CP</a:t>
            </a:r>
            <a:endParaRPr lang="en-US" sz="2000" b="1" dirty="0">
              <a:solidFill>
                <a:srgbClr val="000000"/>
              </a:solidFill>
            </a:endParaRPr>
          </a:p>
        </p:txBody>
      </p:sp>
      <p:sp>
        <p:nvSpPr>
          <p:cNvPr id="11286" name="Text Box 22"/>
          <p:cNvSpPr txBox="1">
            <a:spLocks noChangeArrowheads="1"/>
          </p:cNvSpPr>
          <p:nvPr/>
        </p:nvSpPr>
        <p:spPr bwMode="black">
          <a:xfrm>
            <a:off x="6453611" y="760068"/>
            <a:ext cx="2471588" cy="707886"/>
          </a:xfrm>
          <a:prstGeom prst="rect">
            <a:avLst/>
          </a:prstGeom>
          <a:noFill/>
          <a:ln w="9525" algn="ctr">
            <a:noFill/>
            <a:miter lim="800000"/>
            <a:headEnd/>
            <a:tailEnd/>
          </a:ln>
          <a:effectLst/>
        </p:spPr>
        <p:txBody>
          <a:bodyPr wrap="square">
            <a:spAutoFit/>
          </a:bodyPr>
          <a:lstStyle/>
          <a:p>
            <a:pPr algn="ctr">
              <a:spcBef>
                <a:spcPct val="50000"/>
              </a:spcBef>
            </a:pPr>
            <a:r>
              <a:rPr lang="en-US" altLang="en-US" sz="2000" b="1" dirty="0" err="1" smtClean="0">
                <a:latin typeface="Times New Roman" panose="02020603050405020304" pitchFamily="18" charset="0"/>
                <a:cs typeface="Times New Roman" panose="02020603050405020304" pitchFamily="18" charset="0"/>
              </a:rPr>
              <a:t>Nghị</a:t>
            </a:r>
            <a:r>
              <a:rPr lang="en-US" altLang="en-US" sz="2000" b="1" dirty="0" smtClean="0">
                <a:latin typeface="Times New Roman" panose="02020603050405020304" pitchFamily="18" charset="0"/>
                <a:cs typeface="Times New Roman" panose="02020603050405020304" pitchFamily="18" charset="0"/>
              </a:rPr>
              <a:t> </a:t>
            </a:r>
            <a:r>
              <a:rPr lang="en-US" altLang="en-US" sz="2000" b="1" dirty="0" err="1" smtClean="0">
                <a:latin typeface="Times New Roman" panose="02020603050405020304" pitchFamily="18" charset="0"/>
                <a:cs typeface="Times New Roman" panose="02020603050405020304" pitchFamily="18" charset="0"/>
              </a:rPr>
              <a:t>định</a:t>
            </a:r>
            <a:r>
              <a:rPr lang="en-US" altLang="en-US" sz="2000" b="1" dirty="0" smtClean="0">
                <a:latin typeface="Times New Roman" panose="02020603050405020304" pitchFamily="18" charset="0"/>
                <a:cs typeface="Times New Roman" panose="02020603050405020304" pitchFamily="18" charset="0"/>
              </a:rPr>
              <a:t> </a:t>
            </a:r>
            <a:r>
              <a:rPr lang="en-US" altLang="en-US" sz="2000" b="1" dirty="0" err="1" smtClean="0">
                <a:latin typeface="Times New Roman" panose="02020603050405020304" pitchFamily="18" charset="0"/>
                <a:cs typeface="Times New Roman" panose="02020603050405020304" pitchFamily="18" charset="0"/>
              </a:rPr>
              <a:t>số</a:t>
            </a:r>
            <a:r>
              <a:rPr lang="en-US" altLang="en-US" sz="2000" b="1" dirty="0" smtClean="0">
                <a:latin typeface="Times New Roman" panose="02020603050405020304" pitchFamily="18" charset="0"/>
                <a:cs typeface="Times New Roman" panose="02020603050405020304" pitchFamily="18" charset="0"/>
              </a:rPr>
              <a:t> 155/2018/NĐ-CP</a:t>
            </a:r>
            <a:endParaRPr lang="en-US" sz="2000" b="1" dirty="0">
              <a:solidFill>
                <a:srgbClr val="000000"/>
              </a:solidFill>
            </a:endParaRPr>
          </a:p>
        </p:txBody>
      </p:sp>
      <p:sp>
        <p:nvSpPr>
          <p:cNvPr id="11288" name="Rectangle 24"/>
          <p:cNvSpPr>
            <a:spLocks noGrp="1" noChangeArrowheads="1"/>
          </p:cNvSpPr>
          <p:nvPr>
            <p:ph type="title"/>
          </p:nvPr>
        </p:nvSpPr>
        <p:spPr>
          <a:xfrm>
            <a:off x="179512" y="0"/>
            <a:ext cx="8229600" cy="927100"/>
          </a:xfrm>
        </p:spPr>
        <p:txBody>
          <a:bodyPr/>
          <a:lstStyle/>
          <a:p>
            <a:r>
              <a:rPr lang="en-US" sz="2800" b="1" dirty="0" smtClean="0">
                <a:solidFill>
                  <a:schemeClr val="tx1"/>
                </a:solidFill>
                <a:latin typeface="Times New Roman" pitchFamily="18" charset="0"/>
                <a:cs typeface="Times New Roman" pitchFamily="18" charset="0"/>
              </a:rPr>
              <a:t>I. </a:t>
            </a:r>
            <a:r>
              <a:rPr lang="en-US" sz="2800" b="1" dirty="0" err="1" smtClean="0">
                <a:solidFill>
                  <a:schemeClr val="tx1"/>
                </a:solidFill>
                <a:latin typeface="Times New Roman" pitchFamily="18" charset="0"/>
                <a:cs typeface="Times New Roman" pitchFamily="18" charset="0"/>
              </a:rPr>
              <a:t>Một</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số</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văn</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bản</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pháp</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quy</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mới</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về</a:t>
            </a:r>
            <a:r>
              <a:rPr lang="en-US" sz="2800" b="1" dirty="0" smtClean="0">
                <a:solidFill>
                  <a:schemeClr val="tx1"/>
                </a:solidFill>
                <a:latin typeface="Times New Roman" pitchFamily="18" charset="0"/>
                <a:cs typeface="Times New Roman" pitchFamily="18" charset="0"/>
              </a:rPr>
              <a:t> ATTP</a:t>
            </a:r>
            <a:endParaRPr lang="en-US" sz="2800" b="1" dirty="0">
              <a:solidFill>
                <a:schemeClr val="tx1"/>
              </a:solidFill>
            </a:endParaRPr>
          </a:p>
        </p:txBody>
      </p:sp>
    </p:spTree>
    <p:extLst>
      <p:ext uri="{BB962C8B-B14F-4D97-AF65-F5344CB8AC3E}">
        <p14:creationId xmlns:p14="http://schemas.microsoft.com/office/powerpoint/2010/main" val="301656955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TextBox 4"/>
          <p:cNvSpPr txBox="1">
            <a:spLocks noChangeArrowheads="1"/>
          </p:cNvSpPr>
          <p:nvPr/>
        </p:nvSpPr>
        <p:spPr bwMode="auto">
          <a:xfrm>
            <a:off x="800862" y="0"/>
            <a:ext cx="7425238" cy="584775"/>
          </a:xfrm>
          <a:prstGeom prst="rect">
            <a:avLst/>
          </a:prstGeom>
          <a:noFill/>
          <a:ln w="9525">
            <a:noFill/>
            <a:miter lim="800000"/>
            <a:headEnd/>
            <a:tailEnd/>
          </a:ln>
        </p:spPr>
        <p:txBody>
          <a:bodyPr wrap="none" anchor="ctr">
            <a:spAutoFit/>
          </a:bodyPr>
          <a:lstStyle/>
          <a:p>
            <a:pPr algn="ctr"/>
            <a:r>
              <a:rPr lang="en-US" sz="3200" b="1" smtClean="0">
                <a:latin typeface="Times New Roman" pitchFamily="18" charset="0"/>
                <a:cs typeface="Times New Roman" pitchFamily="18" charset="0"/>
              </a:rPr>
              <a:t>I. Một </a:t>
            </a:r>
            <a:r>
              <a:rPr lang="en-US" sz="3200" b="1">
                <a:latin typeface="Times New Roman" pitchFamily="18" charset="0"/>
                <a:cs typeface="Times New Roman" pitchFamily="18" charset="0"/>
              </a:rPr>
              <a:t>số văn bản pháp quy mới về ATTP</a:t>
            </a:r>
            <a:endParaRPr lang="en-US" sz="3200" b="1">
              <a:solidFill>
                <a:srgbClr val="7F7F7F"/>
              </a:solidFill>
              <a:latin typeface="Arial" charset="0"/>
              <a:ea typeface="Verdana" pitchFamily="34" charset="0"/>
            </a:endParaRPr>
          </a:p>
        </p:txBody>
      </p:sp>
      <p:grpSp>
        <p:nvGrpSpPr>
          <p:cNvPr id="47" name="Group 13"/>
          <p:cNvGrpSpPr>
            <a:grpSpLocks/>
          </p:cNvGrpSpPr>
          <p:nvPr/>
        </p:nvGrpSpPr>
        <p:grpSpPr bwMode="auto">
          <a:xfrm>
            <a:off x="633849" y="596808"/>
            <a:ext cx="8305800" cy="6166989"/>
            <a:chOff x="1292225" y="1295400"/>
            <a:chExt cx="2822575" cy="1498600"/>
          </a:xfrm>
        </p:grpSpPr>
        <p:sp>
          <p:nvSpPr>
            <p:cNvPr id="50" name="Rectangle 49"/>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Rectangle 50"/>
            <p:cNvSpPr/>
            <p:nvPr/>
          </p:nvSpPr>
          <p:spPr>
            <a:xfrm>
              <a:off x="1292225" y="1295400"/>
              <a:ext cx="2822575" cy="240030"/>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 name="Rectangle 2"/>
          <p:cNvSpPr/>
          <p:nvPr/>
        </p:nvSpPr>
        <p:spPr>
          <a:xfrm>
            <a:off x="626920" y="1491382"/>
            <a:ext cx="8021782" cy="5262979"/>
          </a:xfrm>
          <a:prstGeom prst="rect">
            <a:avLst/>
          </a:prstGeom>
        </p:spPr>
        <p:txBody>
          <a:bodyPr wrap="square">
            <a:spAutoFit/>
          </a:bodyPr>
          <a:lstStyle/>
          <a:p>
            <a:pPr marL="342900" indent="-342900" algn="just">
              <a:buFontTx/>
              <a:buChar char="-"/>
            </a:pPr>
            <a:r>
              <a:rPr lang="en-US" sz="2400" b="1" dirty="0" err="1" smtClean="0">
                <a:latin typeface="Times New Roman" pitchFamily="18" charset="0"/>
                <a:cs typeface="Times New Roman" pitchFamily="18" charset="0"/>
              </a:rPr>
              <a:t>Có</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hiệu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từ</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ngày</a:t>
            </a: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01/01/2022</a:t>
            </a:r>
          </a:p>
          <a:p>
            <a:pPr marL="342900" indent="-342900" algn="just">
              <a:buFontTx/>
              <a:buChar char="-"/>
            </a:pPr>
            <a:r>
              <a:rPr lang="en-US" sz="2400" dirty="0" err="1" smtClean="0">
                <a:latin typeface="Times New Roman" pitchFamily="18" charset="0"/>
                <a:cs typeface="Times New Roman" pitchFamily="18" charset="0"/>
              </a:rPr>
              <a:t>Bổ</a:t>
            </a:r>
            <a:r>
              <a:rPr lang="en-US" sz="2400" dirty="0" smtClean="0">
                <a:latin typeface="Times New Roman" pitchFamily="18" charset="0"/>
                <a:cs typeface="Times New Roman" pitchFamily="18" charset="0"/>
              </a:rPr>
              <a:t> sung </a:t>
            </a:r>
            <a:r>
              <a:rPr lang="en-US" sz="2400" dirty="0" err="1" smtClean="0">
                <a:latin typeface="Times New Roman" pitchFamily="18" charset="0"/>
                <a:cs typeface="Times New Roman" pitchFamily="18" charset="0"/>
              </a:rPr>
              <a:t>khoản</a:t>
            </a:r>
            <a:r>
              <a:rPr lang="en-US" sz="2400" dirty="0" smtClean="0">
                <a:latin typeface="Times New Roman" pitchFamily="18" charset="0"/>
                <a:cs typeface="Times New Roman" pitchFamily="18" charset="0"/>
              </a:rPr>
              <a:t> 1: </a:t>
            </a:r>
            <a:r>
              <a:rPr lang="en-US" sz="2400" dirty="0" err="1" smtClean="0">
                <a:latin typeface="Times New Roman" pitchFamily="18" charset="0"/>
                <a:cs typeface="Times New Roman" pitchFamily="18" charset="0"/>
              </a:rPr>
              <a:t>Phạt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tiền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từ</a:t>
            </a:r>
            <a:r>
              <a:rPr lang="en-US" sz="2400" dirty="0" smtClean="0">
                <a:latin typeface="Times New Roman" pitchFamily="18" charset="0"/>
                <a:cs typeface="Times New Roman" pitchFamily="18" charset="0"/>
              </a:rPr>
              <a:t> 1-3 </a:t>
            </a:r>
            <a:r>
              <a:rPr lang="en-US" sz="2400" dirty="0" err="1" smtClean="0">
                <a:latin typeface="Times New Roman" pitchFamily="18" charset="0"/>
                <a:cs typeface="Times New Roman" pitchFamily="18" charset="0"/>
              </a:rPr>
              <a:t>triệu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đồng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hành</a:t>
            </a:r>
            <a:r>
              <a:rPr lang="en-US" sz="2400" dirty="0" smtClean="0">
                <a:latin typeface="Times New Roman" pitchFamily="18" charset="0"/>
                <a:cs typeface="Times New Roman" pitchFamily="18" charset="0"/>
              </a:rPr>
              <a:t> vi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đảm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bảo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ngừa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nhiễm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chéo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giữa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phẩm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chưa</a:t>
            </a:r>
            <a:r>
              <a:rPr lang="en-US" sz="2400" dirty="0" smtClean="0">
                <a:latin typeface="Times New Roman" pitchFamily="18" charset="0"/>
                <a:cs typeface="Times New Roman" pitchFamily="18" charset="0"/>
              </a:rPr>
              <a:t> qua </a:t>
            </a:r>
            <a:r>
              <a:rPr lang="en-US" sz="2400" dirty="0" err="1" smtClean="0">
                <a:latin typeface="Times New Roman" pitchFamily="18" charset="0"/>
                <a:cs typeface="Times New Roman" pitchFamily="18" charset="0"/>
              </a:rPr>
              <a:t>chế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phẩm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đã</a:t>
            </a:r>
            <a:r>
              <a:rPr lang="en-US" sz="2400" dirty="0" smtClean="0">
                <a:latin typeface="Times New Roman" pitchFamily="18" charset="0"/>
                <a:cs typeface="Times New Roman" pitchFamily="18" charset="0"/>
              </a:rPr>
              <a:t> qua </a:t>
            </a:r>
            <a:r>
              <a:rPr lang="en-US" sz="2400" dirty="0" err="1" smtClean="0">
                <a:latin typeface="Times New Roman" pitchFamily="18" charset="0"/>
                <a:cs typeface="Times New Roman" pitchFamily="18" charset="0"/>
              </a:rPr>
              <a:t>chế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bố</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bếp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ăn</a:t>
            </a:r>
            <a:r>
              <a:rPr lang="en-US" sz="2400" dirty="0" smtClean="0">
                <a:latin typeface="Times New Roman" pitchFamily="18" charset="0"/>
                <a:cs typeface="Times New Roman" pitchFamily="18" charset="0"/>
              </a:rPr>
              <a:t>”.</a:t>
            </a:r>
          </a:p>
          <a:p>
            <a:pPr marL="342900" indent="-342900" algn="just">
              <a:buFontTx/>
              <a:buChar char="-"/>
            </a:pPr>
            <a:r>
              <a:rPr lang="en-US" sz="2400" dirty="0" err="1" smtClean="0">
                <a:latin typeface="Times New Roman" pitchFamily="18" charset="0"/>
                <a:cs typeface="Times New Roman" pitchFamily="18" charset="0"/>
              </a:rPr>
              <a:t>Sửa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đổi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bổ</a:t>
            </a:r>
            <a:r>
              <a:rPr lang="en-US" sz="2400" dirty="0" smtClean="0">
                <a:latin typeface="Times New Roman" pitchFamily="18" charset="0"/>
                <a:cs typeface="Times New Roman" pitchFamily="18" charset="0"/>
              </a:rPr>
              <a:t> sung </a:t>
            </a:r>
            <a:r>
              <a:rPr lang="en-US" sz="2400" dirty="0" err="1" smtClean="0">
                <a:latin typeface="Times New Roman" pitchFamily="18" charset="0"/>
                <a:cs typeface="Times New Roman" pitchFamily="18" charset="0"/>
              </a:rPr>
              <a:t>khoản</a:t>
            </a:r>
            <a:r>
              <a:rPr lang="en-US" sz="2400" dirty="0" smtClean="0">
                <a:latin typeface="Times New Roman" pitchFamily="18" charset="0"/>
                <a:cs typeface="Times New Roman" pitchFamily="18" charset="0"/>
              </a:rPr>
              <a:t> 2: </a:t>
            </a:r>
            <a:r>
              <a:rPr lang="en-US" sz="2400" dirty="0" err="1">
                <a:latin typeface="Times New Roman" pitchFamily="18" charset="0"/>
                <a:cs typeface="Times New Roman" pitchFamily="18" charset="0"/>
              </a:rPr>
              <a:t>Phạt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3-5 </a:t>
            </a:r>
            <a:r>
              <a:rPr lang="en-US" sz="2400" dirty="0" err="1">
                <a:latin typeface="Times New Roman" pitchFamily="18" charset="0"/>
                <a:cs typeface="Times New Roman" pitchFamily="18" charset="0"/>
              </a:rPr>
              <a:t>triệu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hành</a:t>
            </a:r>
            <a:r>
              <a:rPr lang="en-US" sz="2400" dirty="0">
                <a:latin typeface="Times New Roman" pitchFamily="18" charset="0"/>
                <a:cs typeface="Times New Roman" pitchFamily="18" charset="0"/>
              </a:rPr>
              <a:t> vi </a:t>
            </a:r>
            <a:r>
              <a:rPr lang="en-US" sz="2400" dirty="0" smtClean="0">
                <a:latin typeface="Times New Roman" pitchFamily="18" charset="0"/>
                <a:cs typeface="Times New Roman" pitchFamily="18" charset="0"/>
              </a:rPr>
              <a:t>“</a:t>
            </a:r>
            <a:r>
              <a:rPr lang="en-US" sz="2400" dirty="0" err="1" smtClean="0">
                <a:latin typeface="Times New Roman" pitchFamily="18" charset="0"/>
                <a:cs typeface="Times New Roman" pitchFamily="18" charset="0"/>
              </a:rPr>
              <a:t>Cống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rãnh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thoát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nước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cửa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hàng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bếp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bị</a:t>
            </a:r>
            <a:r>
              <a:rPr lang="en-US" sz="2400" dirty="0" smtClean="0">
                <a:latin typeface="Times New Roman" pitchFamily="18" charset="0"/>
                <a:cs typeface="Times New Roman" pitchFamily="18" charset="0"/>
              </a:rPr>
              <a:t> ứ </a:t>
            </a:r>
            <a:r>
              <a:rPr lang="en-US" sz="2400" dirty="0" err="1" smtClean="0">
                <a:latin typeface="Times New Roman" pitchFamily="18" charset="0"/>
                <a:cs typeface="Times New Roman" pitchFamily="18" charset="0"/>
              </a:rPr>
              <a:t>đọng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dụng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cụ</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gom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chứa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đựng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bảo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đảm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vệ</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sinh</a:t>
            </a:r>
            <a:r>
              <a:rPr lang="en-US" sz="2400" dirty="0" smtClean="0">
                <a:latin typeface="Times New Roman" pitchFamily="18" charset="0"/>
                <a:cs typeface="Times New Roman" pitchFamily="18" charset="0"/>
              </a:rPr>
              <a:t>”.</a:t>
            </a:r>
          </a:p>
          <a:p>
            <a:pPr marL="342900" indent="-342900" algn="just">
              <a:buFontTx/>
              <a:buChar char="-"/>
            </a:pPr>
            <a:r>
              <a:rPr lang="en-US" sz="2400" dirty="0" err="1" smtClean="0">
                <a:latin typeface="Times New Roman" pitchFamily="18" charset="0"/>
                <a:cs typeface="Times New Roman" pitchFamily="18" charset="0"/>
              </a:rPr>
              <a:t>Sửa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đổi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bổ</a:t>
            </a:r>
            <a:r>
              <a:rPr lang="en-US" sz="2400" dirty="0" smtClean="0">
                <a:latin typeface="Times New Roman" pitchFamily="18" charset="0"/>
                <a:cs typeface="Times New Roman" pitchFamily="18" charset="0"/>
              </a:rPr>
              <a:t> sung </a:t>
            </a:r>
            <a:r>
              <a:rPr lang="en-US" sz="2400" dirty="0" err="1" smtClean="0">
                <a:latin typeface="Times New Roman" pitchFamily="18" charset="0"/>
                <a:cs typeface="Times New Roman" pitchFamily="18" charset="0"/>
              </a:rPr>
              <a:t>khoản</a:t>
            </a:r>
            <a:r>
              <a:rPr lang="en-US" sz="2400" dirty="0" smtClean="0">
                <a:latin typeface="Times New Roman" pitchFamily="18" charset="0"/>
                <a:cs typeface="Times New Roman" pitchFamily="18" charset="0"/>
              </a:rPr>
              <a:t> 3: </a:t>
            </a:r>
            <a:r>
              <a:rPr lang="en-US" sz="2400" dirty="0" err="1" smtClean="0">
                <a:latin typeface="Times New Roman" pitchFamily="18" charset="0"/>
                <a:cs typeface="Times New Roman" pitchFamily="18" charset="0"/>
              </a:rPr>
              <a:t>Phạt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tiền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từ</a:t>
            </a:r>
            <a:r>
              <a:rPr lang="en-US" sz="2400" dirty="0" smtClean="0">
                <a:latin typeface="Times New Roman" pitchFamily="18" charset="0"/>
                <a:cs typeface="Times New Roman" pitchFamily="18" charset="0"/>
              </a:rPr>
              <a:t> 5-7 </a:t>
            </a:r>
            <a:r>
              <a:rPr lang="en-US" sz="2400" dirty="0" err="1" smtClean="0">
                <a:latin typeface="Times New Roman" pitchFamily="18" charset="0"/>
                <a:cs typeface="Times New Roman" pitchFamily="18" charset="0"/>
              </a:rPr>
              <a:t>triệu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đồng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hành</a:t>
            </a:r>
            <a:r>
              <a:rPr lang="en-US" sz="2400" dirty="0" smtClean="0">
                <a:latin typeface="Times New Roman" pitchFamily="18" charset="0"/>
                <a:cs typeface="Times New Roman" pitchFamily="18" charset="0"/>
              </a:rPr>
              <a:t> vi “</a:t>
            </a:r>
            <a:r>
              <a:rPr lang="en-US" sz="2400" dirty="0" err="1" smtClean="0">
                <a:latin typeface="Times New Roman" pitchFamily="18" charset="0"/>
                <a:cs typeface="Times New Roman" pitchFamily="18" charset="0"/>
              </a:rPr>
              <a:t>Sử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dụng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tiếp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thức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giấy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tập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huấn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thức</a:t>
            </a:r>
            <a:r>
              <a:rPr lang="en-US" sz="2400" dirty="0" smtClean="0">
                <a:latin typeface="Times New Roman" pitchFamily="18" charset="0"/>
                <a:cs typeface="Times New Roman" pitchFamily="18" charset="0"/>
              </a:rPr>
              <a:t> an </a:t>
            </a:r>
            <a:r>
              <a:rPr lang="en-US" sz="2400" dirty="0" err="1" smtClean="0">
                <a:latin typeface="Times New Roman" pitchFamily="18" charset="0"/>
                <a:cs typeface="Times New Roman" pitchFamily="18" charset="0"/>
              </a:rPr>
              <a:t>toàn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phẩm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Chủ</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sở</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giấy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tập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huấn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thức</a:t>
            </a:r>
            <a:r>
              <a:rPr lang="en-US" sz="2400" dirty="0" smtClean="0">
                <a:latin typeface="Times New Roman" pitchFamily="18" charset="0"/>
                <a:cs typeface="Times New Roman" pitchFamily="18" charset="0"/>
              </a:rPr>
              <a:t> ATTP”.</a:t>
            </a:r>
          </a:p>
        </p:txBody>
      </p:sp>
      <p:sp>
        <p:nvSpPr>
          <p:cNvPr id="6" name="Rectangle 5"/>
          <p:cNvSpPr/>
          <p:nvPr/>
        </p:nvSpPr>
        <p:spPr>
          <a:xfrm>
            <a:off x="581896" y="721503"/>
            <a:ext cx="8305800" cy="830997"/>
          </a:xfrm>
          <a:prstGeom prst="rect">
            <a:avLst/>
          </a:prstGeom>
        </p:spPr>
        <p:txBody>
          <a:bodyPr wrap="square">
            <a:spAutoFit/>
          </a:bodyPr>
          <a:lstStyle/>
          <a:p>
            <a:pPr algn="ctr">
              <a:spcBef>
                <a:spcPct val="50000"/>
              </a:spcBef>
            </a:pPr>
            <a:r>
              <a:rPr lang="en-US" altLang="en-US" sz="2400" b="1" dirty="0" err="1">
                <a:latin typeface="Times New Roman" panose="02020603050405020304" pitchFamily="18" charset="0"/>
                <a:cs typeface="Times New Roman" panose="02020603050405020304" pitchFamily="18" charset="0"/>
              </a:rPr>
              <a:t>Nghị</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định</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số</a:t>
            </a:r>
            <a:r>
              <a:rPr lang="en-US" altLang="en-US" sz="2400" b="1" dirty="0">
                <a:latin typeface="Times New Roman" panose="02020603050405020304" pitchFamily="18" charset="0"/>
                <a:cs typeface="Times New Roman" panose="02020603050405020304" pitchFamily="18" charset="0"/>
              </a:rPr>
              <a:t> 124/2021/NĐ-CP: </a:t>
            </a:r>
            <a:r>
              <a:rPr lang="en-US" sz="2400" b="1" dirty="0" err="1">
                <a:latin typeface="Times New Roman" pitchFamily="18" charset="0"/>
                <a:cs typeface="Times New Roman" pitchFamily="18" charset="0"/>
              </a:rPr>
              <a:t>Sửa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đổi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bổ</a:t>
            </a:r>
            <a:r>
              <a:rPr lang="en-US" sz="2400" b="1" dirty="0">
                <a:latin typeface="Times New Roman" pitchFamily="18" charset="0"/>
                <a:cs typeface="Times New Roman" pitchFamily="18" charset="0"/>
              </a:rPr>
              <a:t> sung </a:t>
            </a:r>
            <a:r>
              <a:rPr lang="en-US" sz="2400" b="1" dirty="0" err="1">
                <a:latin typeface="Times New Roman" pitchFamily="18" charset="0"/>
                <a:cs typeface="Times New Roman" pitchFamily="18" charset="0"/>
              </a:rPr>
              <a:t>một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số</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điều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nghị</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 115/2018/NĐ-CP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nghị</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 117/2020/NĐ-CP</a:t>
            </a:r>
          </a:p>
        </p:txBody>
      </p:sp>
    </p:spTree>
    <p:extLst>
      <p:ext uri="{BB962C8B-B14F-4D97-AF65-F5344CB8AC3E}">
        <p14:creationId xmlns:p14="http://schemas.microsoft.com/office/powerpoint/2010/main" val="3654289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11175" y="221390"/>
            <a:ext cx="8229600" cy="927100"/>
          </a:xfrm>
        </p:spPr>
        <p:txBody>
          <a:bodyPr/>
          <a:lstStyle/>
          <a:p>
            <a:r>
              <a:rPr lang="en-US" sz="3200" smtClean="0">
                <a:solidFill>
                  <a:schemeClr val="tx1">
                    <a:lumMod val="75000"/>
                    <a:lumOff val="25000"/>
                  </a:schemeClr>
                </a:solidFill>
                <a:latin typeface="Times New Roman" pitchFamily="18" charset="0"/>
              </a:rPr>
              <a:t>II. </a:t>
            </a:r>
            <a:r>
              <a:rPr lang="en-US" sz="3200" dirty="0">
                <a:solidFill>
                  <a:schemeClr val="tx1">
                    <a:lumMod val="75000"/>
                    <a:lumOff val="25000"/>
                  </a:schemeClr>
                </a:solidFill>
                <a:latin typeface="Times New Roman" pitchFamily="18" charset="0"/>
              </a:rPr>
              <a:t>MỘT SỐ KHÁI NIỆM VỀ ATTP</a:t>
            </a:r>
            <a:endParaRPr lang="en-US" sz="3200" dirty="0"/>
          </a:p>
        </p:txBody>
      </p:sp>
      <p:grpSp>
        <p:nvGrpSpPr>
          <p:cNvPr id="2" name="Group 1">
            <a:extLst>
              <a:ext uri="{FF2B5EF4-FFF2-40B4-BE49-F238E27FC236}">
                <a16:creationId xmlns:a16="http://schemas.microsoft.com/office/drawing/2014/main" id="{97177441-088B-4D64-842D-F43757698B4F}"/>
              </a:ext>
            </a:extLst>
          </p:cNvPr>
          <p:cNvGrpSpPr/>
          <p:nvPr/>
        </p:nvGrpSpPr>
        <p:grpSpPr>
          <a:xfrm>
            <a:off x="228600" y="1065576"/>
            <a:ext cx="5334000" cy="5030423"/>
            <a:chOff x="1447800" y="1309688"/>
            <a:chExt cx="6248400" cy="4819650"/>
          </a:xfrm>
        </p:grpSpPr>
        <p:sp>
          <p:nvSpPr>
            <p:cNvPr id="7194" name="AutoShape 26"/>
            <p:cNvSpPr>
              <a:spLocks noChangeArrowheads="1"/>
            </p:cNvSpPr>
            <p:nvPr/>
          </p:nvSpPr>
          <p:spPr bwMode="ltGray">
            <a:xfrm>
              <a:off x="1447800" y="4918075"/>
              <a:ext cx="6248400" cy="1211263"/>
            </a:xfrm>
            <a:prstGeom prst="roundRect">
              <a:avLst>
                <a:gd name="adj" fmla="val 17509"/>
              </a:avLst>
            </a:prstGeom>
            <a:solidFill>
              <a:schemeClr val="bg2">
                <a:lumMod val="20000"/>
                <a:lumOff val="80000"/>
              </a:schemeClr>
            </a:solidFill>
            <a:ln w="9525">
              <a:noFill/>
              <a:round/>
              <a:headEnd/>
              <a:tailEnd/>
            </a:ln>
            <a:effectLst/>
          </p:spPr>
          <p:txBody>
            <a:bodyPr wrap="none" anchor="ctr"/>
            <a:lstStyle/>
            <a:p>
              <a:endParaRPr lang="en-US"/>
            </a:p>
          </p:txBody>
        </p:sp>
        <p:sp>
          <p:nvSpPr>
            <p:cNvPr id="7171" name="AutoShape 3"/>
            <p:cNvSpPr>
              <a:spLocks noChangeArrowheads="1"/>
            </p:cNvSpPr>
            <p:nvPr/>
          </p:nvSpPr>
          <p:spPr bwMode="ltGray">
            <a:xfrm>
              <a:off x="1447800" y="1604963"/>
              <a:ext cx="6248400" cy="1222375"/>
            </a:xfrm>
            <a:prstGeom prst="roundRect">
              <a:avLst>
                <a:gd name="adj" fmla="val 16625"/>
              </a:avLst>
            </a:prstGeom>
            <a:solidFill>
              <a:schemeClr val="bg1">
                <a:lumMod val="95000"/>
              </a:schemeClr>
            </a:solidFill>
            <a:ln w="9525">
              <a:noFill/>
              <a:round/>
              <a:headEnd/>
              <a:tailEnd/>
            </a:ln>
            <a:effectLst/>
          </p:spPr>
          <p:txBody>
            <a:bodyPr wrap="none" anchor="ctr"/>
            <a:lstStyle/>
            <a:p>
              <a:endParaRPr lang="en-US"/>
            </a:p>
          </p:txBody>
        </p:sp>
        <p:sp>
          <p:nvSpPr>
            <p:cNvPr id="7182" name="AutoShape 14"/>
            <p:cNvSpPr>
              <a:spLocks noChangeArrowheads="1"/>
            </p:cNvSpPr>
            <p:nvPr/>
          </p:nvSpPr>
          <p:spPr bwMode="ltGray">
            <a:xfrm>
              <a:off x="1447800" y="3270250"/>
              <a:ext cx="6248400" cy="1231900"/>
            </a:xfrm>
            <a:prstGeom prst="roundRect">
              <a:avLst>
                <a:gd name="adj" fmla="val 17509"/>
              </a:avLst>
            </a:prstGeom>
            <a:solidFill>
              <a:schemeClr val="accent2">
                <a:lumMod val="20000"/>
                <a:lumOff val="80000"/>
              </a:schemeClr>
            </a:solidFill>
            <a:ln w="9525">
              <a:noFill/>
              <a:round/>
              <a:headEnd/>
              <a:tailEnd/>
            </a:ln>
            <a:effectLst/>
          </p:spPr>
          <p:txBody>
            <a:bodyPr wrap="none" anchor="ctr"/>
            <a:lstStyle/>
            <a:p>
              <a:endParaRPr lang="en-US"/>
            </a:p>
          </p:txBody>
        </p:sp>
        <p:sp>
          <p:nvSpPr>
            <p:cNvPr id="7172" name="AutoShape 4"/>
            <p:cNvSpPr>
              <a:spLocks noChangeArrowheads="1"/>
            </p:cNvSpPr>
            <p:nvPr/>
          </p:nvSpPr>
          <p:spPr bwMode="ltGray">
            <a:xfrm>
              <a:off x="1460500" y="2497138"/>
              <a:ext cx="6226175" cy="307975"/>
            </a:xfrm>
            <a:prstGeom prst="roundRect">
              <a:avLst>
                <a:gd name="adj" fmla="val 50000"/>
              </a:avLst>
            </a:prstGeom>
            <a:solidFill>
              <a:schemeClr val="bg1">
                <a:lumMod val="95000"/>
              </a:schemeClr>
            </a:solidFill>
            <a:ln w="9525">
              <a:noFill/>
              <a:round/>
              <a:headEnd/>
              <a:tailEnd/>
            </a:ln>
            <a:effectLst/>
          </p:spPr>
          <p:txBody>
            <a:bodyPr wrap="none" anchor="ctr"/>
            <a:lstStyle/>
            <a:p>
              <a:endParaRPr lang="en-US"/>
            </a:p>
          </p:txBody>
        </p:sp>
        <p:sp>
          <p:nvSpPr>
            <p:cNvPr id="7173" name="AutoShape 5"/>
            <p:cNvSpPr>
              <a:spLocks noChangeArrowheads="1"/>
            </p:cNvSpPr>
            <p:nvPr/>
          </p:nvSpPr>
          <p:spPr bwMode="ltGray">
            <a:xfrm>
              <a:off x="1460500" y="1605829"/>
              <a:ext cx="6226175" cy="307975"/>
            </a:xfrm>
            <a:prstGeom prst="roundRect">
              <a:avLst>
                <a:gd name="adj" fmla="val 50000"/>
              </a:avLst>
            </a:prstGeom>
            <a:solidFill>
              <a:schemeClr val="bg1">
                <a:lumMod val="95000"/>
              </a:schemeClr>
            </a:solidFill>
            <a:ln w="9525">
              <a:noFill/>
              <a:round/>
              <a:headEnd/>
              <a:tailEnd/>
            </a:ln>
            <a:effectLst/>
          </p:spPr>
          <p:txBody>
            <a:bodyPr wrap="none" anchor="ctr"/>
            <a:lstStyle/>
            <a:p>
              <a:endParaRPr lang="en-US"/>
            </a:p>
          </p:txBody>
        </p:sp>
        <p:grpSp>
          <p:nvGrpSpPr>
            <p:cNvPr id="7174" name="Group 6"/>
            <p:cNvGrpSpPr>
              <a:grpSpLocks/>
            </p:cNvGrpSpPr>
            <p:nvPr/>
          </p:nvGrpSpPr>
          <p:grpSpPr bwMode="auto">
            <a:xfrm>
              <a:off x="4183063" y="1309688"/>
              <a:ext cx="611187" cy="608012"/>
              <a:chOff x="579" y="1386"/>
              <a:chExt cx="385" cy="383"/>
            </a:xfrm>
          </p:grpSpPr>
          <p:sp>
            <p:nvSpPr>
              <p:cNvPr id="7175" name="Oval 7"/>
              <p:cNvSpPr>
                <a:spLocks noChangeArrowheads="1"/>
              </p:cNvSpPr>
              <p:nvPr/>
            </p:nvSpPr>
            <p:spPr bwMode="gray">
              <a:xfrm>
                <a:off x="579" y="1386"/>
                <a:ext cx="385" cy="383"/>
              </a:xfrm>
              <a:prstGeom prst="ellipse">
                <a:avLst/>
              </a:prstGeom>
              <a:solidFill>
                <a:srgbClr val="808080"/>
              </a:solidFill>
              <a:ln w="9525">
                <a:noFill/>
                <a:round/>
                <a:headEnd/>
                <a:tailEnd/>
              </a:ln>
              <a:effectLst/>
            </p:spPr>
            <p:txBody>
              <a:bodyPr wrap="none" anchor="ctr"/>
              <a:lstStyle/>
              <a:p>
                <a:endParaRPr lang="en-US"/>
              </a:p>
            </p:txBody>
          </p:sp>
          <p:grpSp>
            <p:nvGrpSpPr>
              <p:cNvPr id="7176" name="Group 8"/>
              <p:cNvGrpSpPr>
                <a:grpSpLocks/>
              </p:cNvGrpSpPr>
              <p:nvPr/>
            </p:nvGrpSpPr>
            <p:grpSpPr bwMode="auto">
              <a:xfrm>
                <a:off x="587" y="1392"/>
                <a:ext cx="369" cy="369"/>
                <a:chOff x="587" y="1392"/>
                <a:chExt cx="369" cy="369"/>
              </a:xfrm>
            </p:grpSpPr>
            <p:sp>
              <p:nvSpPr>
                <p:cNvPr id="7177" name="Oval 9"/>
                <p:cNvSpPr>
                  <a:spLocks noChangeArrowheads="1"/>
                </p:cNvSpPr>
                <p:nvPr/>
              </p:nvSpPr>
              <p:spPr bwMode="gray">
                <a:xfrm>
                  <a:off x="587" y="1392"/>
                  <a:ext cx="369" cy="369"/>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7178" name="Oval 10"/>
                <p:cNvSpPr>
                  <a:spLocks noChangeArrowheads="1"/>
                </p:cNvSpPr>
                <p:nvPr/>
              </p:nvSpPr>
              <p:spPr bwMode="gray">
                <a:xfrm>
                  <a:off x="592" y="1394"/>
                  <a:ext cx="359" cy="360"/>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7179" name="Oval 11"/>
                <p:cNvSpPr>
                  <a:spLocks noChangeArrowheads="1"/>
                </p:cNvSpPr>
                <p:nvPr/>
              </p:nvSpPr>
              <p:spPr bwMode="gray">
                <a:xfrm>
                  <a:off x="596" y="1397"/>
                  <a:ext cx="342" cy="337"/>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7180" name="Oval 12"/>
                <p:cNvSpPr>
                  <a:spLocks noChangeArrowheads="1"/>
                </p:cNvSpPr>
                <p:nvPr/>
              </p:nvSpPr>
              <p:spPr bwMode="gray">
                <a:xfrm>
                  <a:off x="615" y="1407"/>
                  <a:ext cx="305" cy="273"/>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grpSp>
        <p:sp>
          <p:nvSpPr>
            <p:cNvPr id="7181" name="Text Box 13"/>
            <p:cNvSpPr txBox="1">
              <a:spLocks noChangeArrowheads="1"/>
            </p:cNvSpPr>
            <p:nvPr/>
          </p:nvSpPr>
          <p:spPr bwMode="gray">
            <a:xfrm>
              <a:off x="4291013" y="1379538"/>
              <a:ext cx="381000" cy="457200"/>
            </a:xfrm>
            <a:prstGeom prst="rect">
              <a:avLst/>
            </a:prstGeom>
            <a:noFill/>
            <a:ln w="9525">
              <a:noFill/>
              <a:miter lim="800000"/>
              <a:headEnd/>
              <a:tailEnd/>
            </a:ln>
            <a:effectLst/>
          </p:spPr>
          <p:txBody>
            <a:bodyPr>
              <a:spAutoFit/>
            </a:bodyPr>
            <a:lstStyle/>
            <a:p>
              <a:pPr algn="ctr">
                <a:spcBef>
                  <a:spcPct val="50000"/>
                </a:spcBef>
              </a:pPr>
              <a:r>
                <a:rPr lang="en-US" sz="2400" b="1" dirty="0">
                  <a:solidFill>
                    <a:srgbClr val="000000"/>
                  </a:solidFill>
                </a:rPr>
                <a:t>1</a:t>
              </a:r>
            </a:p>
          </p:txBody>
        </p:sp>
        <p:sp>
          <p:nvSpPr>
            <p:cNvPr id="7184" name="AutoShape 16"/>
            <p:cNvSpPr>
              <a:spLocks noChangeArrowheads="1"/>
            </p:cNvSpPr>
            <p:nvPr/>
          </p:nvSpPr>
          <p:spPr bwMode="ltGray">
            <a:xfrm>
              <a:off x="1463675" y="4168775"/>
              <a:ext cx="6224588" cy="309563"/>
            </a:xfrm>
            <a:prstGeom prst="roundRect">
              <a:avLst>
                <a:gd name="adj" fmla="val 50000"/>
              </a:avLst>
            </a:prstGeom>
            <a:solidFill>
              <a:schemeClr val="accent2">
                <a:lumMod val="20000"/>
                <a:lumOff val="80000"/>
              </a:schemeClr>
            </a:solidFill>
            <a:ln w="9525">
              <a:noFill/>
              <a:round/>
              <a:headEnd/>
              <a:tailEnd/>
            </a:ln>
            <a:effectLst/>
          </p:spPr>
          <p:txBody>
            <a:bodyPr wrap="none" anchor="ctr"/>
            <a:lstStyle/>
            <a:p>
              <a:endParaRPr lang="en-US"/>
            </a:p>
          </p:txBody>
        </p:sp>
        <p:sp>
          <p:nvSpPr>
            <p:cNvPr id="7185" name="AutoShape 17"/>
            <p:cNvSpPr>
              <a:spLocks noChangeArrowheads="1"/>
            </p:cNvSpPr>
            <p:nvPr/>
          </p:nvSpPr>
          <p:spPr bwMode="ltGray">
            <a:xfrm>
              <a:off x="1463675" y="3286125"/>
              <a:ext cx="6224588" cy="309563"/>
            </a:xfrm>
            <a:prstGeom prst="roundRect">
              <a:avLst>
                <a:gd name="adj" fmla="val 50000"/>
              </a:avLst>
            </a:prstGeom>
            <a:solidFill>
              <a:schemeClr val="accent2">
                <a:lumMod val="20000"/>
                <a:lumOff val="80000"/>
              </a:schemeClr>
            </a:solidFill>
            <a:ln w="9525">
              <a:noFill/>
              <a:round/>
              <a:headEnd/>
              <a:tailEnd/>
            </a:ln>
            <a:effectLst/>
          </p:spPr>
          <p:txBody>
            <a:bodyPr wrap="none" anchor="ctr"/>
            <a:lstStyle/>
            <a:p>
              <a:endParaRPr lang="en-US"/>
            </a:p>
          </p:txBody>
        </p:sp>
        <p:grpSp>
          <p:nvGrpSpPr>
            <p:cNvPr id="7186" name="Group 18"/>
            <p:cNvGrpSpPr>
              <a:grpSpLocks/>
            </p:cNvGrpSpPr>
            <p:nvPr/>
          </p:nvGrpSpPr>
          <p:grpSpPr bwMode="auto">
            <a:xfrm>
              <a:off x="4183063" y="2965450"/>
              <a:ext cx="611187" cy="608013"/>
              <a:chOff x="579" y="1386"/>
              <a:chExt cx="385" cy="383"/>
            </a:xfrm>
          </p:grpSpPr>
          <p:sp>
            <p:nvSpPr>
              <p:cNvPr id="7187" name="Oval 19"/>
              <p:cNvSpPr>
                <a:spLocks noChangeArrowheads="1"/>
              </p:cNvSpPr>
              <p:nvPr/>
            </p:nvSpPr>
            <p:spPr bwMode="gray">
              <a:xfrm>
                <a:off x="579" y="1386"/>
                <a:ext cx="385" cy="383"/>
              </a:xfrm>
              <a:prstGeom prst="ellipse">
                <a:avLst/>
              </a:prstGeom>
              <a:solidFill>
                <a:srgbClr val="808080"/>
              </a:solidFill>
              <a:ln w="9525">
                <a:noFill/>
                <a:round/>
                <a:headEnd/>
                <a:tailEnd/>
              </a:ln>
              <a:effectLst/>
            </p:spPr>
            <p:txBody>
              <a:bodyPr wrap="none" anchor="ctr"/>
              <a:lstStyle/>
              <a:p>
                <a:endParaRPr lang="en-US"/>
              </a:p>
            </p:txBody>
          </p:sp>
          <p:grpSp>
            <p:nvGrpSpPr>
              <p:cNvPr id="7188" name="Group 20"/>
              <p:cNvGrpSpPr>
                <a:grpSpLocks/>
              </p:cNvGrpSpPr>
              <p:nvPr/>
            </p:nvGrpSpPr>
            <p:grpSpPr bwMode="auto">
              <a:xfrm>
                <a:off x="587" y="1392"/>
                <a:ext cx="369" cy="369"/>
                <a:chOff x="587" y="1392"/>
                <a:chExt cx="369" cy="369"/>
              </a:xfrm>
            </p:grpSpPr>
            <p:sp>
              <p:nvSpPr>
                <p:cNvPr id="7189" name="Oval 21"/>
                <p:cNvSpPr>
                  <a:spLocks noChangeArrowheads="1"/>
                </p:cNvSpPr>
                <p:nvPr/>
              </p:nvSpPr>
              <p:spPr bwMode="gray">
                <a:xfrm>
                  <a:off x="587" y="1392"/>
                  <a:ext cx="369" cy="369"/>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7190" name="Oval 22"/>
                <p:cNvSpPr>
                  <a:spLocks noChangeArrowheads="1"/>
                </p:cNvSpPr>
                <p:nvPr/>
              </p:nvSpPr>
              <p:spPr bwMode="gray">
                <a:xfrm>
                  <a:off x="592" y="1394"/>
                  <a:ext cx="359" cy="360"/>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7191" name="Oval 23"/>
                <p:cNvSpPr>
                  <a:spLocks noChangeArrowheads="1"/>
                </p:cNvSpPr>
                <p:nvPr/>
              </p:nvSpPr>
              <p:spPr bwMode="gray">
                <a:xfrm>
                  <a:off x="596" y="1397"/>
                  <a:ext cx="342" cy="337"/>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7192" name="Oval 24"/>
                <p:cNvSpPr>
                  <a:spLocks noChangeArrowheads="1"/>
                </p:cNvSpPr>
                <p:nvPr/>
              </p:nvSpPr>
              <p:spPr bwMode="gray">
                <a:xfrm>
                  <a:off x="615" y="1407"/>
                  <a:ext cx="305" cy="273"/>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grpSp>
        <p:sp>
          <p:nvSpPr>
            <p:cNvPr id="7193" name="Text Box 25"/>
            <p:cNvSpPr txBox="1">
              <a:spLocks noChangeArrowheads="1"/>
            </p:cNvSpPr>
            <p:nvPr/>
          </p:nvSpPr>
          <p:spPr bwMode="gray">
            <a:xfrm>
              <a:off x="4291013" y="3035300"/>
              <a:ext cx="381000" cy="457200"/>
            </a:xfrm>
            <a:prstGeom prst="rect">
              <a:avLst/>
            </a:prstGeom>
            <a:noFill/>
            <a:ln w="9525">
              <a:noFill/>
              <a:miter lim="800000"/>
              <a:headEnd/>
              <a:tailEnd/>
            </a:ln>
            <a:effectLst/>
          </p:spPr>
          <p:txBody>
            <a:bodyPr>
              <a:spAutoFit/>
            </a:bodyPr>
            <a:lstStyle/>
            <a:p>
              <a:pPr algn="ctr">
                <a:spcBef>
                  <a:spcPct val="50000"/>
                </a:spcBef>
              </a:pPr>
              <a:r>
                <a:rPr lang="en-US" sz="2400" b="1">
                  <a:solidFill>
                    <a:srgbClr val="000000"/>
                  </a:solidFill>
                </a:rPr>
                <a:t>2</a:t>
              </a:r>
            </a:p>
          </p:txBody>
        </p:sp>
        <p:sp>
          <p:nvSpPr>
            <p:cNvPr id="7197" name="AutoShape 29"/>
            <p:cNvSpPr>
              <a:spLocks noChangeArrowheads="1"/>
            </p:cNvSpPr>
            <p:nvPr/>
          </p:nvSpPr>
          <p:spPr bwMode="ltGray">
            <a:xfrm>
              <a:off x="1463675" y="4927600"/>
              <a:ext cx="6224588" cy="304800"/>
            </a:xfrm>
            <a:prstGeom prst="roundRect">
              <a:avLst>
                <a:gd name="adj" fmla="val 50000"/>
              </a:avLst>
            </a:prstGeom>
            <a:solidFill>
              <a:schemeClr val="bg2">
                <a:lumMod val="20000"/>
                <a:lumOff val="80000"/>
              </a:schemeClr>
            </a:solidFill>
            <a:ln w="9525">
              <a:noFill/>
              <a:round/>
              <a:headEnd/>
              <a:tailEnd/>
            </a:ln>
            <a:effectLst/>
          </p:spPr>
          <p:txBody>
            <a:bodyPr wrap="none" anchor="ctr"/>
            <a:lstStyle/>
            <a:p>
              <a:endParaRPr lang="en-US"/>
            </a:p>
          </p:txBody>
        </p:sp>
        <p:grpSp>
          <p:nvGrpSpPr>
            <p:cNvPr id="7198" name="Group 30"/>
            <p:cNvGrpSpPr>
              <a:grpSpLocks/>
            </p:cNvGrpSpPr>
            <p:nvPr/>
          </p:nvGrpSpPr>
          <p:grpSpPr bwMode="auto">
            <a:xfrm>
              <a:off x="4183063" y="4622800"/>
              <a:ext cx="611187" cy="608013"/>
              <a:chOff x="579" y="1386"/>
              <a:chExt cx="385" cy="383"/>
            </a:xfrm>
          </p:grpSpPr>
          <p:sp>
            <p:nvSpPr>
              <p:cNvPr id="7199" name="Oval 31"/>
              <p:cNvSpPr>
                <a:spLocks noChangeArrowheads="1"/>
              </p:cNvSpPr>
              <p:nvPr/>
            </p:nvSpPr>
            <p:spPr bwMode="gray">
              <a:xfrm>
                <a:off x="579" y="1386"/>
                <a:ext cx="385" cy="383"/>
              </a:xfrm>
              <a:prstGeom prst="ellipse">
                <a:avLst/>
              </a:prstGeom>
              <a:solidFill>
                <a:srgbClr val="808080"/>
              </a:solidFill>
              <a:ln w="9525">
                <a:noFill/>
                <a:round/>
                <a:headEnd/>
                <a:tailEnd/>
              </a:ln>
              <a:effectLst/>
            </p:spPr>
            <p:txBody>
              <a:bodyPr wrap="none" anchor="ctr"/>
              <a:lstStyle/>
              <a:p>
                <a:endParaRPr lang="en-US"/>
              </a:p>
            </p:txBody>
          </p:sp>
          <p:grpSp>
            <p:nvGrpSpPr>
              <p:cNvPr id="7200" name="Group 32"/>
              <p:cNvGrpSpPr>
                <a:grpSpLocks/>
              </p:cNvGrpSpPr>
              <p:nvPr/>
            </p:nvGrpSpPr>
            <p:grpSpPr bwMode="auto">
              <a:xfrm>
                <a:off x="587" y="1392"/>
                <a:ext cx="369" cy="369"/>
                <a:chOff x="587" y="1392"/>
                <a:chExt cx="369" cy="369"/>
              </a:xfrm>
            </p:grpSpPr>
            <p:sp>
              <p:nvSpPr>
                <p:cNvPr id="7201" name="Oval 33"/>
                <p:cNvSpPr>
                  <a:spLocks noChangeArrowheads="1"/>
                </p:cNvSpPr>
                <p:nvPr/>
              </p:nvSpPr>
              <p:spPr bwMode="gray">
                <a:xfrm>
                  <a:off x="587" y="1392"/>
                  <a:ext cx="369" cy="369"/>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7202" name="Oval 34"/>
                <p:cNvSpPr>
                  <a:spLocks noChangeArrowheads="1"/>
                </p:cNvSpPr>
                <p:nvPr/>
              </p:nvSpPr>
              <p:spPr bwMode="gray">
                <a:xfrm>
                  <a:off x="592" y="1394"/>
                  <a:ext cx="359" cy="360"/>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7203" name="Oval 35"/>
                <p:cNvSpPr>
                  <a:spLocks noChangeArrowheads="1"/>
                </p:cNvSpPr>
                <p:nvPr/>
              </p:nvSpPr>
              <p:spPr bwMode="gray">
                <a:xfrm>
                  <a:off x="596" y="1397"/>
                  <a:ext cx="342" cy="337"/>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7204" name="Oval 36"/>
                <p:cNvSpPr>
                  <a:spLocks noChangeArrowheads="1"/>
                </p:cNvSpPr>
                <p:nvPr/>
              </p:nvSpPr>
              <p:spPr bwMode="gray">
                <a:xfrm>
                  <a:off x="615" y="1407"/>
                  <a:ext cx="305" cy="273"/>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grpSp>
        </p:grpSp>
        <p:sp>
          <p:nvSpPr>
            <p:cNvPr id="7205" name="Text Box 37"/>
            <p:cNvSpPr txBox="1">
              <a:spLocks noChangeArrowheads="1"/>
            </p:cNvSpPr>
            <p:nvPr/>
          </p:nvSpPr>
          <p:spPr bwMode="gray">
            <a:xfrm>
              <a:off x="4291013" y="4692650"/>
              <a:ext cx="381000" cy="457200"/>
            </a:xfrm>
            <a:prstGeom prst="rect">
              <a:avLst/>
            </a:prstGeom>
            <a:noFill/>
            <a:ln w="9525">
              <a:noFill/>
              <a:miter lim="800000"/>
              <a:headEnd/>
              <a:tailEnd/>
            </a:ln>
            <a:effectLst/>
          </p:spPr>
          <p:txBody>
            <a:bodyPr>
              <a:spAutoFit/>
            </a:bodyPr>
            <a:lstStyle/>
            <a:p>
              <a:pPr algn="ctr">
                <a:spcBef>
                  <a:spcPct val="50000"/>
                </a:spcBef>
              </a:pPr>
              <a:r>
                <a:rPr lang="en-US" sz="2400" b="1">
                  <a:solidFill>
                    <a:srgbClr val="000000"/>
                  </a:solidFill>
                </a:rPr>
                <a:t>3</a:t>
              </a:r>
            </a:p>
          </p:txBody>
        </p:sp>
        <p:sp>
          <p:nvSpPr>
            <p:cNvPr id="7206" name="Text Box 38"/>
            <p:cNvSpPr txBox="1">
              <a:spLocks noChangeArrowheads="1"/>
            </p:cNvSpPr>
            <p:nvPr/>
          </p:nvSpPr>
          <p:spPr bwMode="black">
            <a:xfrm>
              <a:off x="1752600" y="1796729"/>
              <a:ext cx="5638800" cy="707886"/>
            </a:xfrm>
            <a:prstGeom prst="rect">
              <a:avLst/>
            </a:prstGeom>
            <a:noFill/>
            <a:ln w="9525" algn="ctr">
              <a:noFill/>
              <a:miter lim="800000"/>
              <a:headEnd/>
              <a:tailEnd/>
            </a:ln>
            <a:effectLst>
              <a:outerShdw dist="17961" dir="2700000" algn="ctr" rotWithShape="0">
                <a:srgbClr val="000000"/>
              </a:outerShdw>
            </a:effectLst>
          </p:spPr>
          <p:txBody>
            <a:bodyPr>
              <a:spAutoFit/>
            </a:bodyPr>
            <a:lstStyle/>
            <a:p>
              <a:pPr indent="355600" algn="just"/>
              <a:r>
                <a:rPr lang="en-US" altLang="en-US" sz="2000" i="1" dirty="0">
                  <a:latin typeface="Times New Roman" panose="02020603050405020304" pitchFamily="18" charset="0"/>
                  <a:ea typeface="MS Mincho" panose="02020609040205080304" pitchFamily="49" charset="-128"/>
                  <a:cs typeface="Times New Roman" panose="02020603050405020304" pitchFamily="18" charset="0"/>
                </a:rPr>
                <a:t>An </a:t>
              </a:r>
              <a:r>
                <a:rPr lang="en-US" altLang="en-US" sz="2000" i="1" dirty="0" err="1">
                  <a:latin typeface="Times New Roman" panose="02020603050405020304" pitchFamily="18" charset="0"/>
                  <a:ea typeface="MS Mincho" panose="02020609040205080304" pitchFamily="49" charset="-128"/>
                  <a:cs typeface="Times New Roman" panose="02020603050405020304" pitchFamily="18" charset="0"/>
                </a:rPr>
                <a:t>toàn</a:t>
              </a:r>
              <a:r>
                <a:rPr lang="en-US" altLang="en-US" sz="2000" i="1"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i="1" dirty="0" err="1">
                  <a:latin typeface="Times New Roman" panose="02020603050405020304" pitchFamily="18" charset="0"/>
                  <a:ea typeface="MS Mincho" panose="02020609040205080304" pitchFamily="49" charset="-128"/>
                  <a:cs typeface="Times New Roman" panose="02020603050405020304" pitchFamily="18" charset="0"/>
                </a:rPr>
                <a:t>thực</a:t>
              </a:r>
              <a:r>
                <a:rPr lang="en-US" altLang="en-US" sz="2000" i="1"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i="1" dirty="0" err="1">
                  <a:latin typeface="Times New Roman" panose="02020603050405020304" pitchFamily="18" charset="0"/>
                  <a:ea typeface="MS Mincho" panose="02020609040205080304" pitchFamily="49" charset="-128"/>
                  <a:cs typeface="Times New Roman" panose="02020603050405020304" pitchFamily="18" charset="0"/>
                </a:rPr>
                <a:t>phẩm</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là</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việc</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bảo</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đảm</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để</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thực</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phẩm</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không</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gây</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hại</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đến</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sức</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khỏe</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tính</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mạng</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con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người</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p>
          </p:txBody>
        </p:sp>
        <p:sp>
          <p:nvSpPr>
            <p:cNvPr id="7207" name="Text Box 39"/>
            <p:cNvSpPr txBox="1">
              <a:spLocks noChangeArrowheads="1"/>
            </p:cNvSpPr>
            <p:nvPr/>
          </p:nvSpPr>
          <p:spPr bwMode="black">
            <a:xfrm>
              <a:off x="1752600" y="3473520"/>
              <a:ext cx="5638800" cy="707886"/>
            </a:xfrm>
            <a:prstGeom prst="rect">
              <a:avLst/>
            </a:prstGeom>
            <a:noFill/>
            <a:ln w="9525" algn="ctr">
              <a:noFill/>
              <a:miter lim="800000"/>
              <a:headEnd/>
              <a:tailEnd/>
            </a:ln>
            <a:effectLst>
              <a:outerShdw dist="17961" dir="2700000" algn="ctr" rotWithShape="0">
                <a:srgbClr val="000000"/>
              </a:outerShdw>
            </a:effectLst>
          </p:spPr>
          <p:txBody>
            <a:bodyPr>
              <a:spAutoFit/>
            </a:bodyPr>
            <a:lstStyle/>
            <a:p>
              <a:pPr indent="355600" algn="just"/>
              <a:r>
                <a:rPr lang="en-US" altLang="en-US" sz="2000" i="1" dirty="0" err="1">
                  <a:latin typeface="Times New Roman" panose="02020603050405020304" pitchFamily="18" charset="0"/>
                  <a:ea typeface="MS Mincho" panose="02020609040205080304" pitchFamily="49" charset="-128"/>
                  <a:cs typeface="Times New Roman" panose="02020603050405020304" pitchFamily="18" charset="0"/>
                </a:rPr>
                <a:t>Ngộ</a:t>
              </a:r>
              <a:r>
                <a:rPr lang="en-US" altLang="en-US" sz="2000" i="1"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i="1" dirty="0" err="1">
                  <a:latin typeface="Times New Roman" panose="02020603050405020304" pitchFamily="18" charset="0"/>
                  <a:ea typeface="MS Mincho" panose="02020609040205080304" pitchFamily="49" charset="-128"/>
                  <a:cs typeface="Times New Roman" panose="02020603050405020304" pitchFamily="18" charset="0"/>
                </a:rPr>
                <a:t>độc</a:t>
              </a:r>
              <a:r>
                <a:rPr lang="en-US" altLang="en-US" sz="2000" i="1"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i="1" dirty="0" err="1">
                  <a:latin typeface="Times New Roman" panose="02020603050405020304" pitchFamily="18" charset="0"/>
                  <a:ea typeface="MS Mincho" panose="02020609040205080304" pitchFamily="49" charset="-128"/>
                  <a:cs typeface="Times New Roman" panose="02020603050405020304" pitchFamily="18" charset="0"/>
                </a:rPr>
                <a:t>thực</a:t>
              </a:r>
              <a:r>
                <a:rPr lang="en-US" altLang="en-US" sz="2000" i="1"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i="1" dirty="0" err="1">
                  <a:latin typeface="Times New Roman" panose="02020603050405020304" pitchFamily="18" charset="0"/>
                  <a:ea typeface="MS Mincho" panose="02020609040205080304" pitchFamily="49" charset="-128"/>
                  <a:cs typeface="Times New Roman" panose="02020603050405020304" pitchFamily="18" charset="0"/>
                </a:rPr>
                <a:t>phẩm</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là</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tình</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trạng</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bệnh</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lý</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do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hấp</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thụ</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thực</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phẩm</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bị</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ô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nhiễm</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hoặc</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có</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chứa</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chất</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độc</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a:t>
              </a:r>
            </a:p>
          </p:txBody>
        </p:sp>
        <p:sp>
          <p:nvSpPr>
            <p:cNvPr id="7208" name="Text Box 40"/>
            <p:cNvSpPr txBox="1">
              <a:spLocks noChangeArrowheads="1"/>
            </p:cNvSpPr>
            <p:nvPr/>
          </p:nvSpPr>
          <p:spPr bwMode="black">
            <a:xfrm>
              <a:off x="1778816" y="5052007"/>
              <a:ext cx="5638800" cy="973107"/>
            </a:xfrm>
            <a:prstGeom prst="rect">
              <a:avLst/>
            </a:prstGeom>
            <a:noFill/>
            <a:ln w="9525" algn="ctr">
              <a:noFill/>
              <a:miter lim="800000"/>
              <a:headEnd/>
              <a:tailEnd/>
            </a:ln>
            <a:effectLst>
              <a:outerShdw dist="17961" dir="2700000" algn="ctr" rotWithShape="0">
                <a:srgbClr val="000000"/>
              </a:outerShdw>
            </a:effectLst>
          </p:spPr>
          <p:txBody>
            <a:bodyPr>
              <a:spAutoFit/>
            </a:bodyPr>
            <a:lstStyle/>
            <a:p>
              <a:pPr indent="355600" algn="just"/>
              <a:r>
                <a:rPr lang="en-US" altLang="en-US" sz="2000" i="1" dirty="0" err="1">
                  <a:latin typeface="Times New Roman" panose="02020603050405020304" pitchFamily="18" charset="0"/>
                  <a:ea typeface="MS Mincho" panose="02020609040205080304" pitchFamily="49" charset="-128"/>
                  <a:cs typeface="Times New Roman" panose="02020603050405020304" pitchFamily="18" charset="0"/>
                </a:rPr>
                <a:t>Bếp</a:t>
              </a:r>
              <a:r>
                <a:rPr lang="en-US" altLang="en-US" sz="2000" i="1"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i="1" dirty="0" err="1">
                  <a:latin typeface="Times New Roman" panose="02020603050405020304" pitchFamily="18" charset="0"/>
                  <a:ea typeface="MS Mincho" panose="02020609040205080304" pitchFamily="49" charset="-128"/>
                  <a:cs typeface="Times New Roman" panose="02020603050405020304" pitchFamily="18" charset="0"/>
                </a:rPr>
                <a:t>ăn</a:t>
              </a:r>
              <a:r>
                <a:rPr lang="en-US" altLang="en-US" sz="2000" i="1"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i="1" dirty="0" err="1">
                  <a:latin typeface="Times New Roman" panose="02020603050405020304" pitchFamily="18" charset="0"/>
                  <a:ea typeface="MS Mincho" panose="02020609040205080304" pitchFamily="49" charset="-128"/>
                  <a:cs typeface="Times New Roman" panose="02020603050405020304" pitchFamily="18" charset="0"/>
                </a:rPr>
                <a:t>tập</a:t>
              </a:r>
              <a:r>
                <a:rPr lang="en-US" altLang="en-US" sz="2000" i="1"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i="1" dirty="0" err="1">
                  <a:latin typeface="Times New Roman" panose="02020603050405020304" pitchFamily="18" charset="0"/>
                  <a:ea typeface="MS Mincho" panose="02020609040205080304" pitchFamily="49" charset="-128"/>
                  <a:cs typeface="Times New Roman" panose="02020603050405020304" pitchFamily="18" charset="0"/>
                </a:rPr>
                <a:t>thể</a:t>
              </a:r>
              <a:r>
                <a:rPr lang="en-US" altLang="en-US" sz="2000" i="1"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là</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một</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cơ</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sở</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kinh</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doanh</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DVAU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tổ</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chức</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chế</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biến</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cung</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cấp</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thức</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ăn</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để</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ăn</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ngay</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có</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địa</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điểm</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cố</a:t>
              </a:r>
              <a:r>
                <a:rPr lang="en-US" alt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altLang="en-US" sz="2000" dirty="0" err="1">
                  <a:latin typeface="Times New Roman" panose="02020603050405020304" pitchFamily="18" charset="0"/>
                  <a:ea typeface="MS Mincho" panose="02020609040205080304" pitchFamily="49" charset="-128"/>
                  <a:cs typeface="Times New Roman" panose="02020603050405020304" pitchFamily="18" charset="0"/>
                </a:rPr>
                <a:t>định</a:t>
              </a:r>
              <a:endParaRPr lang="en-US" altLang="en-US" sz="2000" dirty="0">
                <a:latin typeface="Times New Roman" panose="02020603050405020304" pitchFamily="18" charset="0"/>
                <a:ea typeface="MS Mincho" panose="02020609040205080304" pitchFamily="49" charset="-128"/>
                <a:cs typeface="Times New Roman" panose="02020603050405020304" pitchFamily="18" charset="0"/>
              </a:endParaRPr>
            </a:p>
          </p:txBody>
        </p:sp>
      </p:grpSp>
      <p:graphicFrame>
        <p:nvGraphicFramePr>
          <p:cNvPr id="4" name="Diagram 3">
            <a:extLst>
              <a:ext uri="{FF2B5EF4-FFF2-40B4-BE49-F238E27FC236}">
                <a16:creationId xmlns:a16="http://schemas.microsoft.com/office/drawing/2014/main" id="{5C0D6CAC-2412-418C-B0BE-F351E4BC4682}"/>
              </a:ext>
            </a:extLst>
          </p:cNvPr>
          <p:cNvGraphicFramePr/>
          <p:nvPr>
            <p:extLst>
              <p:ext uri="{D42A27DB-BD31-4B8C-83A1-F6EECF244321}">
                <p14:modId xmlns:p14="http://schemas.microsoft.com/office/powerpoint/2010/main" val="1204242929"/>
              </p:ext>
            </p:extLst>
          </p:nvPr>
        </p:nvGraphicFramePr>
        <p:xfrm>
          <a:off x="6400801" y="1373764"/>
          <a:ext cx="2743200" cy="44174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4451E2EA-38B3-42C1-AD12-0A772E554A79}"/>
              </a:ext>
            </a:extLst>
          </p:cNvPr>
          <p:cNvSpPr txBox="1"/>
          <p:nvPr/>
        </p:nvSpPr>
        <p:spPr>
          <a:xfrm>
            <a:off x="5830712" y="2594527"/>
            <a:ext cx="959005" cy="1938992"/>
          </a:xfrm>
          <a:prstGeom prst="rect">
            <a:avLst/>
          </a:prstGeom>
          <a:noFill/>
        </p:spPr>
        <p:txBody>
          <a:bodyPr wrap="square" rtlCol="0">
            <a:spAutoFit/>
          </a:bodyPr>
          <a:lstStyle/>
          <a:p>
            <a:pPr algn="just"/>
            <a:r>
              <a:rPr lang="en-US" sz="2000" b="1" dirty="0">
                <a:latin typeface="Times New Roman" panose="02020603050405020304" pitchFamily="18" charset="0"/>
                <a:cs typeface="Times New Roman" panose="02020603050405020304" pitchFamily="18" charset="0"/>
              </a:rPr>
              <a:t>PHÂN LOẠI BẾP </a:t>
            </a:r>
          </a:p>
          <a:p>
            <a:pPr algn="just"/>
            <a:r>
              <a:rPr lang="en-US" sz="2000" b="1" dirty="0">
                <a:latin typeface="Times New Roman" panose="02020603050405020304" pitchFamily="18" charset="0"/>
                <a:cs typeface="Times New Roman" panose="02020603050405020304" pitchFamily="18" charset="0"/>
              </a:rPr>
              <a:t>ĂN </a:t>
            </a:r>
          </a:p>
          <a:p>
            <a:pPr algn="just"/>
            <a:r>
              <a:rPr lang="en-US" sz="2000" b="1" dirty="0">
                <a:latin typeface="Times New Roman" panose="02020603050405020304" pitchFamily="18" charset="0"/>
                <a:cs typeface="Times New Roman" panose="02020603050405020304" pitchFamily="18" charset="0"/>
              </a:rPr>
              <a:t>TẬP THỂ</a:t>
            </a:r>
          </a:p>
        </p:txBody>
      </p:sp>
      <p:pic>
        <p:nvPicPr>
          <p:cNvPr id="9" name="Picture 8">
            <a:extLst>
              <a:ext uri="{FF2B5EF4-FFF2-40B4-BE49-F238E27FC236}">
                <a16:creationId xmlns:a16="http://schemas.microsoft.com/office/drawing/2014/main" id="{F685387C-113F-46C1-B1A4-785FDD49519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55884" y="2066819"/>
            <a:ext cx="688514" cy="688514"/>
          </a:xfrm>
          <a:prstGeom prst="rect">
            <a:avLst/>
          </a:prstGeom>
        </p:spPr>
      </p:pic>
      <p:pic>
        <p:nvPicPr>
          <p:cNvPr id="11" name="Picture 10">
            <a:extLst>
              <a:ext uri="{FF2B5EF4-FFF2-40B4-BE49-F238E27FC236}">
                <a16:creationId xmlns:a16="http://schemas.microsoft.com/office/drawing/2014/main" id="{12CBD6AB-2E2A-4C2B-8060-390141C9579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50494" y="2866652"/>
            <a:ext cx="650521" cy="650521"/>
          </a:xfrm>
          <a:prstGeom prst="rect">
            <a:avLst/>
          </a:prstGeom>
        </p:spPr>
      </p:pic>
      <p:pic>
        <p:nvPicPr>
          <p:cNvPr id="13" name="Picture 12">
            <a:extLst>
              <a:ext uri="{FF2B5EF4-FFF2-40B4-BE49-F238E27FC236}">
                <a16:creationId xmlns:a16="http://schemas.microsoft.com/office/drawing/2014/main" id="{53E0EE68-2A7E-4530-905A-5DAB76F9E46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50494" y="3621417"/>
            <a:ext cx="688513" cy="688513"/>
          </a:xfrm>
          <a:prstGeom prst="rect">
            <a:avLst/>
          </a:prstGeom>
        </p:spPr>
      </p:pic>
      <p:pic>
        <p:nvPicPr>
          <p:cNvPr id="17" name="Picture 16">
            <a:extLst>
              <a:ext uri="{FF2B5EF4-FFF2-40B4-BE49-F238E27FC236}">
                <a16:creationId xmlns:a16="http://schemas.microsoft.com/office/drawing/2014/main" id="{70F5DBB2-C4B1-4866-B5EF-49EB4378F1A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45460" y="4414536"/>
            <a:ext cx="688513" cy="688513"/>
          </a:xfrm>
          <a:prstGeom prst="rect">
            <a:avLst/>
          </a:prstGeom>
        </p:spPr>
      </p:pic>
    </p:spTree>
    <p:extLst>
      <p:ext uri="{BB962C8B-B14F-4D97-AF65-F5344CB8AC3E}">
        <p14:creationId xmlns:p14="http://schemas.microsoft.com/office/powerpoint/2010/main" val="287332728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8" name="Line 32"/>
          <p:cNvSpPr>
            <a:spLocks noChangeShapeType="1"/>
          </p:cNvSpPr>
          <p:nvPr/>
        </p:nvSpPr>
        <p:spPr bwMode="black">
          <a:xfrm>
            <a:off x="4500562" y="3571876"/>
            <a:ext cx="4008438" cy="0"/>
          </a:xfrm>
          <a:prstGeom prst="line">
            <a:avLst/>
          </a:prstGeom>
          <a:noFill/>
          <a:ln w="9525">
            <a:solidFill>
              <a:srgbClr val="080808"/>
            </a:solidFill>
            <a:prstDash val="dash"/>
            <a:round/>
            <a:headEnd/>
            <a:tailEnd/>
          </a:ln>
          <a:effectLst/>
        </p:spPr>
        <p:txBody>
          <a:bodyPr wrap="none" anchor="ctr"/>
          <a:lstStyle/>
          <a:p>
            <a:endParaRPr lang="en-US"/>
          </a:p>
        </p:txBody>
      </p:sp>
      <p:grpSp>
        <p:nvGrpSpPr>
          <p:cNvPr id="14370" name="Group 34"/>
          <p:cNvGrpSpPr>
            <a:grpSpLocks/>
          </p:cNvGrpSpPr>
          <p:nvPr/>
        </p:nvGrpSpPr>
        <p:grpSpPr bwMode="auto">
          <a:xfrm rot="19378231" flipV="1">
            <a:off x="1689254" y="5045185"/>
            <a:ext cx="2562869" cy="412750"/>
            <a:chOff x="1565" y="2568"/>
            <a:chExt cx="1118" cy="279"/>
          </a:xfrm>
        </p:grpSpPr>
        <p:sp>
          <p:nvSpPr>
            <p:cNvPr id="14371" name="AutoShape 35"/>
            <p:cNvSpPr>
              <a:spLocks noChangeArrowheads="1"/>
            </p:cNvSpPr>
            <p:nvPr/>
          </p:nvSpPr>
          <p:spPr bwMode="white">
            <a:xfrm rot="5263130">
              <a:off x="1859" y="2274"/>
              <a:ext cx="227" cy="816"/>
            </a:xfrm>
            <a:prstGeom prst="moon">
              <a:avLst>
                <a:gd name="adj" fmla="val 49773"/>
              </a:avLst>
            </a:prstGeom>
            <a:solidFill>
              <a:srgbClr val="FFFFFF">
                <a:alpha val="6000"/>
              </a:srgbClr>
            </a:solidFill>
            <a:ln w="9525">
              <a:noFill/>
              <a:miter lim="800000"/>
              <a:headEnd/>
              <a:tailEnd/>
            </a:ln>
            <a:effectLst/>
          </p:spPr>
          <p:txBody>
            <a:bodyPr wrap="none" anchor="ctr"/>
            <a:lstStyle/>
            <a:p>
              <a:endParaRPr lang="en-US"/>
            </a:p>
          </p:txBody>
        </p:sp>
        <p:sp>
          <p:nvSpPr>
            <p:cNvPr id="14372" name="AutoShape 36"/>
            <p:cNvSpPr>
              <a:spLocks noChangeArrowheads="1"/>
            </p:cNvSpPr>
            <p:nvPr/>
          </p:nvSpPr>
          <p:spPr bwMode="white">
            <a:xfrm rot="6078281">
              <a:off x="1995" y="2274"/>
              <a:ext cx="227" cy="816"/>
            </a:xfrm>
            <a:prstGeom prst="moon">
              <a:avLst>
                <a:gd name="adj" fmla="val 49773"/>
              </a:avLst>
            </a:prstGeom>
            <a:solidFill>
              <a:srgbClr val="FFFFFF">
                <a:alpha val="6000"/>
              </a:srgbClr>
            </a:solidFill>
            <a:ln w="9525">
              <a:noFill/>
              <a:miter lim="800000"/>
              <a:headEnd/>
              <a:tailEnd/>
            </a:ln>
            <a:effectLst/>
          </p:spPr>
          <p:txBody>
            <a:bodyPr wrap="none" anchor="ctr"/>
            <a:lstStyle/>
            <a:p>
              <a:endParaRPr lang="en-US"/>
            </a:p>
          </p:txBody>
        </p:sp>
        <p:sp>
          <p:nvSpPr>
            <p:cNvPr id="14373" name="AutoShape 37"/>
            <p:cNvSpPr>
              <a:spLocks noChangeArrowheads="1"/>
            </p:cNvSpPr>
            <p:nvPr/>
          </p:nvSpPr>
          <p:spPr bwMode="white">
            <a:xfrm rot="6373927">
              <a:off x="2071" y="2296"/>
              <a:ext cx="227" cy="816"/>
            </a:xfrm>
            <a:prstGeom prst="moon">
              <a:avLst>
                <a:gd name="adj" fmla="val 49773"/>
              </a:avLst>
            </a:prstGeom>
            <a:solidFill>
              <a:srgbClr val="FFFFFF">
                <a:alpha val="6000"/>
              </a:srgbClr>
            </a:solidFill>
            <a:ln w="9525">
              <a:noFill/>
              <a:miter lim="800000"/>
              <a:headEnd/>
              <a:tailEnd/>
            </a:ln>
            <a:effectLst/>
          </p:spPr>
          <p:txBody>
            <a:bodyPr wrap="none" anchor="ctr"/>
            <a:lstStyle/>
            <a:p>
              <a:endParaRPr lang="en-US"/>
            </a:p>
          </p:txBody>
        </p:sp>
        <p:sp>
          <p:nvSpPr>
            <p:cNvPr id="14374" name="AutoShape 38"/>
            <p:cNvSpPr>
              <a:spLocks noChangeArrowheads="1"/>
            </p:cNvSpPr>
            <p:nvPr/>
          </p:nvSpPr>
          <p:spPr bwMode="white">
            <a:xfrm rot="6906312">
              <a:off x="2161" y="2326"/>
              <a:ext cx="227" cy="816"/>
            </a:xfrm>
            <a:prstGeom prst="moon">
              <a:avLst>
                <a:gd name="adj" fmla="val 49773"/>
              </a:avLst>
            </a:prstGeom>
            <a:solidFill>
              <a:srgbClr val="FFFFFF">
                <a:alpha val="6000"/>
              </a:srgbClr>
            </a:solidFill>
            <a:ln w="9525">
              <a:noFill/>
              <a:miter lim="800000"/>
              <a:headEnd/>
              <a:tailEnd/>
            </a:ln>
            <a:effectLst/>
          </p:spPr>
          <p:txBody>
            <a:bodyPr wrap="none" anchor="ctr"/>
            <a:lstStyle/>
            <a:p>
              <a:endParaRPr lang="en-US"/>
            </a:p>
          </p:txBody>
        </p:sp>
      </p:grpSp>
      <p:sp>
        <p:nvSpPr>
          <p:cNvPr id="14376" name="Rectangle 40"/>
          <p:cNvSpPr>
            <a:spLocks noGrp="1" noChangeArrowheads="1"/>
          </p:cNvSpPr>
          <p:nvPr>
            <p:ph type="title"/>
          </p:nvPr>
        </p:nvSpPr>
        <p:spPr>
          <a:xfrm>
            <a:off x="0" y="-38166"/>
            <a:ext cx="9144000" cy="927100"/>
          </a:xfrm>
        </p:spPr>
        <p:txBody>
          <a:bodyPr>
            <a:normAutofit fontScale="90000"/>
          </a:bodyPr>
          <a:lstStyle/>
          <a:p>
            <a:pPr algn="just"/>
            <a:r>
              <a:rPr lang="en-US" sz="2800" dirty="0">
                <a:solidFill>
                  <a:schemeClr val="tx1">
                    <a:lumMod val="75000"/>
                    <a:lumOff val="25000"/>
                  </a:schemeClr>
                </a:solidFill>
                <a:latin typeface="Times New Roman" pitchFamily="18" charset="0"/>
                <a:cs typeface="Times New Roman" pitchFamily="18" charset="0"/>
              </a:rPr>
              <a:t>II. TÌNH HÌNH NGỘ ĐỘC THỰC PHẨM, BỆNH TRUYỀN QUA THỰC PHẨM</a:t>
            </a:r>
            <a:endParaRPr lang="en-US" sz="2800" dirty="0"/>
          </a:p>
        </p:txBody>
      </p:sp>
      <p:grpSp>
        <p:nvGrpSpPr>
          <p:cNvPr id="4" name="Group 3">
            <a:extLst>
              <a:ext uri="{FF2B5EF4-FFF2-40B4-BE49-F238E27FC236}">
                <a16:creationId xmlns:a16="http://schemas.microsoft.com/office/drawing/2014/main" id="{5DC079AA-DEBA-4D1E-BB2B-55110358F435}"/>
              </a:ext>
            </a:extLst>
          </p:cNvPr>
          <p:cNvGrpSpPr/>
          <p:nvPr/>
        </p:nvGrpSpPr>
        <p:grpSpPr>
          <a:xfrm>
            <a:off x="452358" y="826303"/>
            <a:ext cx="8248760" cy="3440904"/>
            <a:chOff x="814345" y="1323391"/>
            <a:chExt cx="7264694" cy="4789998"/>
          </a:xfrm>
        </p:grpSpPr>
        <p:pic>
          <p:nvPicPr>
            <p:cNvPr id="14339" name="Picture 3" descr="it1"/>
            <p:cNvPicPr>
              <a:picLocks noChangeAspect="1" noChangeArrowheads="1"/>
            </p:cNvPicPr>
            <p:nvPr/>
          </p:nvPicPr>
          <p:blipFill>
            <a:blip r:embed="rId2"/>
            <a:srcRect/>
            <a:stretch>
              <a:fillRect/>
            </a:stretch>
          </p:blipFill>
          <p:spPr bwMode="auto">
            <a:xfrm>
              <a:off x="1672454" y="1590675"/>
              <a:ext cx="2275659" cy="4522714"/>
            </a:xfrm>
            <a:prstGeom prst="rect">
              <a:avLst/>
            </a:prstGeom>
            <a:noFill/>
          </p:spPr>
        </p:pic>
        <p:sp>
          <p:nvSpPr>
            <p:cNvPr id="14340" name="Freeform 4"/>
            <p:cNvSpPr>
              <a:spLocks/>
            </p:cNvSpPr>
            <p:nvPr/>
          </p:nvSpPr>
          <p:spPr bwMode="gray">
            <a:xfrm>
              <a:off x="1679575" y="1600200"/>
              <a:ext cx="1609725" cy="1470025"/>
            </a:xfrm>
            <a:custGeom>
              <a:avLst/>
              <a:gdLst/>
              <a:ahLst/>
              <a:cxnLst>
                <a:cxn ang="0">
                  <a:pos x="0" y="0"/>
                </a:cxn>
                <a:cxn ang="0">
                  <a:pos x="6" y="793"/>
                </a:cxn>
                <a:cxn ang="0">
                  <a:pos x="551" y="1020"/>
                </a:cxn>
                <a:cxn ang="0">
                  <a:pos x="1118" y="470"/>
                </a:cxn>
                <a:cxn ang="0">
                  <a:pos x="0" y="0"/>
                </a:cxn>
              </a:cxnLst>
              <a:rect l="0" t="0" r="r" b="b"/>
              <a:pathLst>
                <a:path w="1118" h="1020">
                  <a:moveTo>
                    <a:pt x="0" y="0"/>
                  </a:moveTo>
                  <a:cubicBezTo>
                    <a:pt x="2" y="393"/>
                    <a:pt x="6" y="793"/>
                    <a:pt x="6" y="793"/>
                  </a:cubicBezTo>
                  <a:cubicBezTo>
                    <a:pt x="117" y="797"/>
                    <a:pt x="326" y="808"/>
                    <a:pt x="551" y="1020"/>
                  </a:cubicBezTo>
                  <a:lnTo>
                    <a:pt x="1118" y="470"/>
                  </a:lnTo>
                  <a:cubicBezTo>
                    <a:pt x="1002" y="359"/>
                    <a:pt x="669" y="3"/>
                    <a:pt x="0" y="0"/>
                  </a:cubicBezTo>
                  <a:close/>
                </a:path>
              </a:pathLst>
            </a:custGeom>
            <a:gradFill rotWithShape="1">
              <a:gsLst>
                <a:gs pos="0">
                  <a:schemeClr val="accent1">
                    <a:gamma/>
                    <a:shade val="57255"/>
                    <a:invGamma/>
                  </a:schemeClr>
                </a:gs>
                <a:gs pos="100000">
                  <a:schemeClr val="accent1">
                    <a:alpha val="30000"/>
                  </a:schemeClr>
                </a:gs>
              </a:gsLst>
              <a:lin ang="18900000" scaled="1"/>
            </a:gradFill>
            <a:ln w="9525" cap="flat" cmpd="sng">
              <a:noFill/>
              <a:prstDash val="solid"/>
              <a:round/>
              <a:headEnd type="none" w="med" len="med"/>
              <a:tailEnd type="none" w="med" len="med"/>
            </a:ln>
            <a:effectLst/>
          </p:spPr>
          <p:txBody>
            <a:bodyPr wrap="none" anchor="ctr"/>
            <a:lstStyle/>
            <a:p>
              <a:endParaRPr lang="en-US"/>
            </a:p>
          </p:txBody>
        </p:sp>
        <p:sp>
          <p:nvSpPr>
            <p:cNvPr id="14342" name="Freeform 6"/>
            <p:cNvSpPr>
              <a:spLocks/>
            </p:cNvSpPr>
            <p:nvPr/>
          </p:nvSpPr>
          <p:spPr bwMode="gray">
            <a:xfrm>
              <a:off x="2474913" y="2274888"/>
              <a:ext cx="1465262" cy="1571625"/>
            </a:xfrm>
            <a:custGeom>
              <a:avLst/>
              <a:gdLst/>
              <a:ahLst/>
              <a:cxnLst>
                <a:cxn ang="0">
                  <a:pos x="0" y="554"/>
                </a:cxn>
                <a:cxn ang="0">
                  <a:pos x="225" y="1091"/>
                </a:cxn>
                <a:cxn ang="0">
                  <a:pos x="1017" y="1091"/>
                </a:cxn>
                <a:cxn ang="0">
                  <a:pos x="566" y="0"/>
                </a:cxn>
                <a:cxn ang="0">
                  <a:pos x="0" y="554"/>
                </a:cxn>
              </a:cxnLst>
              <a:rect l="0" t="0" r="r" b="b"/>
              <a:pathLst>
                <a:path w="1017" h="1091">
                  <a:moveTo>
                    <a:pt x="0" y="554"/>
                  </a:moveTo>
                  <a:cubicBezTo>
                    <a:pt x="194" y="770"/>
                    <a:pt x="216" y="957"/>
                    <a:pt x="225" y="1091"/>
                  </a:cubicBezTo>
                  <a:lnTo>
                    <a:pt x="1017" y="1091"/>
                  </a:lnTo>
                  <a:cubicBezTo>
                    <a:pt x="1001" y="626"/>
                    <a:pt x="833" y="260"/>
                    <a:pt x="566" y="0"/>
                  </a:cubicBezTo>
                  <a:lnTo>
                    <a:pt x="0" y="554"/>
                  </a:lnTo>
                  <a:close/>
                </a:path>
              </a:pathLst>
            </a:custGeom>
            <a:gradFill rotWithShape="1">
              <a:gsLst>
                <a:gs pos="0">
                  <a:schemeClr val="folHlink">
                    <a:gamma/>
                    <a:shade val="69804"/>
                    <a:invGamma/>
                  </a:schemeClr>
                </a:gs>
                <a:gs pos="100000">
                  <a:schemeClr val="folHlink">
                    <a:alpha val="30000"/>
                  </a:schemeClr>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343" name="Text Box 7"/>
            <p:cNvSpPr txBox="1">
              <a:spLocks noChangeArrowheads="1"/>
            </p:cNvSpPr>
            <p:nvPr/>
          </p:nvSpPr>
          <p:spPr bwMode="gray">
            <a:xfrm>
              <a:off x="2144713" y="2011363"/>
              <a:ext cx="608012" cy="854075"/>
            </a:xfrm>
            <a:prstGeom prst="rect">
              <a:avLst/>
            </a:prstGeom>
            <a:noFill/>
            <a:ln w="9525" algn="ctr">
              <a:noFill/>
              <a:miter lim="800000"/>
              <a:headEnd/>
              <a:tailEnd/>
            </a:ln>
            <a:effectLst>
              <a:outerShdw dist="35921" dir="2700000" algn="ctr" rotWithShape="0">
                <a:srgbClr val="080808"/>
              </a:outerShdw>
            </a:effectLst>
          </p:spPr>
          <p:txBody>
            <a:bodyPr wrap="none">
              <a:spAutoFit/>
            </a:bodyPr>
            <a:lstStyle/>
            <a:p>
              <a:pPr algn="ctr"/>
              <a:r>
                <a:rPr lang="en-US" sz="5000" dirty="0">
                  <a:solidFill>
                    <a:srgbClr val="FEFEFE"/>
                  </a:solidFill>
                  <a:latin typeface="Arial Black" pitchFamily="34" charset="0"/>
                </a:rPr>
                <a:t>1</a:t>
              </a:r>
            </a:p>
          </p:txBody>
        </p:sp>
        <p:sp>
          <p:nvSpPr>
            <p:cNvPr id="14360" name="Rectangle 24"/>
            <p:cNvSpPr>
              <a:spLocks noChangeArrowheads="1"/>
            </p:cNvSpPr>
            <p:nvPr/>
          </p:nvSpPr>
          <p:spPr bwMode="black">
            <a:xfrm>
              <a:off x="3349488" y="1323391"/>
              <a:ext cx="4638981" cy="985431"/>
            </a:xfrm>
            <a:prstGeom prst="rect">
              <a:avLst/>
            </a:prstGeom>
            <a:noFill/>
            <a:ln w="9525" algn="ctr">
              <a:noFill/>
              <a:miter lim="800000"/>
              <a:headEnd/>
              <a:tailEnd/>
            </a:ln>
            <a:effectLst/>
          </p:spPr>
          <p:txBody>
            <a:bodyPr wrap="square">
              <a:spAutoFit/>
            </a:bodyPr>
            <a:lstStyle/>
            <a:p>
              <a:r>
                <a:rPr lang="en-US" sz="2000" b="1" dirty="0" err="1">
                  <a:solidFill>
                    <a:schemeClr val="accent1"/>
                  </a:solidFill>
                  <a:latin typeface="Times New Roman" panose="02020603050405020304" pitchFamily="18" charset="0"/>
                  <a:cs typeface="Times New Roman" panose="02020603050405020304" pitchFamily="18" charset="0"/>
                </a:rPr>
                <a:t>Tác</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nhân</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sinh</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học</a:t>
              </a:r>
              <a:r>
                <a:rPr lang="en-US" sz="2000" b="1" dirty="0">
                  <a:solidFill>
                    <a:schemeClr val="accent1"/>
                  </a:solidFill>
                  <a:latin typeface="Times New Roman" panose="02020603050405020304" pitchFamily="18" charset="0"/>
                  <a:cs typeface="Times New Roman" panose="02020603050405020304" pitchFamily="18" charset="0"/>
                </a:rPr>
                <a:t>: vi </a:t>
              </a:r>
              <a:r>
                <a:rPr lang="en-US" sz="2000" b="1" dirty="0" err="1">
                  <a:solidFill>
                    <a:schemeClr val="accent1"/>
                  </a:solidFill>
                  <a:latin typeface="Times New Roman" panose="02020603050405020304" pitchFamily="18" charset="0"/>
                  <a:cs typeface="Times New Roman" panose="02020603050405020304" pitchFamily="18" charset="0"/>
                </a:rPr>
                <a:t>khuẩn</a:t>
              </a:r>
              <a:r>
                <a:rPr lang="en-US" sz="2000" b="1" dirty="0">
                  <a:solidFill>
                    <a:schemeClr val="accent1"/>
                  </a:solidFill>
                  <a:latin typeface="Times New Roman" panose="02020603050405020304" pitchFamily="18" charset="0"/>
                  <a:cs typeface="Times New Roman" panose="02020603050405020304" pitchFamily="18" charset="0"/>
                </a:rPr>
                <a:t>, virus, </a:t>
              </a:r>
              <a:r>
                <a:rPr lang="en-US" sz="2000" b="1" dirty="0" err="1">
                  <a:solidFill>
                    <a:schemeClr val="accent1"/>
                  </a:solidFill>
                  <a:latin typeface="Times New Roman" panose="02020603050405020304" pitchFamily="18" charset="0"/>
                  <a:cs typeface="Times New Roman" panose="02020603050405020304" pitchFamily="18" charset="0"/>
                </a:rPr>
                <a:t>chất</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độc</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có</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sẵn</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trong</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tự</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nhiên</a:t>
              </a:r>
              <a:r>
                <a:rPr lang="en-US" sz="2000" b="1" dirty="0">
                  <a:solidFill>
                    <a:schemeClr val="accent1"/>
                  </a:solidFill>
                  <a:latin typeface="Times New Roman" panose="02020603050405020304" pitchFamily="18" charset="0"/>
                  <a:cs typeface="Times New Roman" panose="02020603050405020304" pitchFamily="18" charset="0"/>
                </a:rPr>
                <a:t>… </a:t>
              </a:r>
              <a:endParaRPr lang="en-US" sz="2000" b="1" dirty="0">
                <a:solidFill>
                  <a:schemeClr val="accent1"/>
                </a:solidFill>
              </a:endParaRPr>
            </a:p>
          </p:txBody>
        </p:sp>
        <p:sp>
          <p:nvSpPr>
            <p:cNvPr id="14361" name="Rectangle 25"/>
            <p:cNvSpPr>
              <a:spLocks noChangeArrowheads="1"/>
            </p:cNvSpPr>
            <p:nvPr/>
          </p:nvSpPr>
          <p:spPr bwMode="black">
            <a:xfrm>
              <a:off x="3855187" y="2595321"/>
              <a:ext cx="4146550" cy="1015663"/>
            </a:xfrm>
            <a:prstGeom prst="rect">
              <a:avLst/>
            </a:prstGeom>
            <a:noFill/>
            <a:ln w="9525" algn="ctr">
              <a:noFill/>
              <a:miter lim="800000"/>
              <a:headEnd/>
              <a:tailEnd/>
            </a:ln>
            <a:effectLst/>
          </p:spPr>
          <p:txBody>
            <a:bodyPr>
              <a:spAutoFit/>
            </a:bodyPr>
            <a:lstStyle/>
            <a:p>
              <a:pPr algn="just"/>
              <a:r>
                <a:rPr lang="en-US" sz="2000" b="1" dirty="0" err="1">
                  <a:solidFill>
                    <a:schemeClr val="accent1"/>
                  </a:solidFill>
                  <a:latin typeface="Times New Roman" panose="02020603050405020304" pitchFamily="18" charset="0"/>
                  <a:cs typeface="Times New Roman" panose="02020603050405020304" pitchFamily="18" charset="0"/>
                </a:rPr>
                <a:t>Tác</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nhân</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hóa</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học</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chất</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bảo</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quản</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chất</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làm</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trắng</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bột</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hóa</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chất</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bảo</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vệ</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thực</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vật</a:t>
              </a:r>
              <a:r>
                <a:rPr lang="en-US" sz="2000" b="1" dirty="0">
                  <a:solidFill>
                    <a:schemeClr val="accent1"/>
                  </a:solidFill>
                  <a:latin typeface="Times New Roman" panose="02020603050405020304" pitchFamily="18" charset="0"/>
                  <a:cs typeface="Times New Roman" panose="02020603050405020304" pitchFamily="18" charset="0"/>
                </a:rPr>
                <a:t>..</a:t>
              </a:r>
            </a:p>
          </p:txBody>
        </p:sp>
        <p:sp>
          <p:nvSpPr>
            <p:cNvPr id="14362" name="Rectangle 26"/>
            <p:cNvSpPr>
              <a:spLocks noChangeArrowheads="1"/>
            </p:cNvSpPr>
            <p:nvPr/>
          </p:nvSpPr>
          <p:spPr bwMode="black">
            <a:xfrm>
              <a:off x="3930902" y="4064325"/>
              <a:ext cx="4148137" cy="985431"/>
            </a:xfrm>
            <a:prstGeom prst="rect">
              <a:avLst/>
            </a:prstGeom>
            <a:noFill/>
            <a:ln w="9525" algn="ctr">
              <a:noFill/>
              <a:miter lim="800000"/>
              <a:headEnd/>
              <a:tailEnd/>
            </a:ln>
            <a:effectLst/>
          </p:spPr>
          <p:txBody>
            <a:bodyPr>
              <a:spAutoFit/>
            </a:bodyPr>
            <a:lstStyle/>
            <a:p>
              <a:pPr algn="just"/>
              <a:r>
                <a:rPr lang="en-US" sz="2000" b="1" dirty="0" err="1">
                  <a:solidFill>
                    <a:schemeClr val="accent1"/>
                  </a:solidFill>
                  <a:latin typeface="Times New Roman" panose="02020603050405020304" pitchFamily="18" charset="0"/>
                  <a:cs typeface="Times New Roman" panose="02020603050405020304" pitchFamily="18" charset="0"/>
                </a:rPr>
                <a:t>Tác</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nhân</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vật</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lý</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dị</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vật</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kim</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loại</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thủy</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tinh</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đất</a:t>
              </a:r>
              <a:r>
                <a:rPr lang="en-US" sz="2000" b="1" dirty="0">
                  <a:solidFill>
                    <a:schemeClr val="accent1"/>
                  </a:solidFill>
                  <a:latin typeface="Times New Roman" panose="02020603050405020304" pitchFamily="18" charset="0"/>
                  <a:cs typeface="Times New Roman" panose="02020603050405020304" pitchFamily="18" charset="0"/>
                </a:rPr>
                <a:t>, </a:t>
              </a:r>
              <a:r>
                <a:rPr lang="en-US" sz="2000" b="1" dirty="0" err="1">
                  <a:solidFill>
                    <a:schemeClr val="accent1"/>
                  </a:solidFill>
                  <a:latin typeface="Times New Roman" panose="02020603050405020304" pitchFamily="18" charset="0"/>
                  <a:cs typeface="Times New Roman" panose="02020603050405020304" pitchFamily="18" charset="0"/>
                </a:rPr>
                <a:t>cát</a:t>
              </a:r>
              <a:r>
                <a:rPr lang="en-US" sz="2000" b="1" dirty="0">
                  <a:solidFill>
                    <a:schemeClr val="accent1"/>
                  </a:solidFill>
                  <a:latin typeface="Times New Roman" panose="02020603050405020304" pitchFamily="18" charset="0"/>
                  <a:cs typeface="Times New Roman" panose="02020603050405020304" pitchFamily="18" charset="0"/>
                </a:rPr>
                <a:t>….</a:t>
              </a:r>
            </a:p>
          </p:txBody>
        </p:sp>
        <p:sp>
          <p:nvSpPr>
            <p:cNvPr id="14363" name="Line 27"/>
            <p:cNvSpPr>
              <a:spLocks noChangeShapeType="1"/>
            </p:cNvSpPr>
            <p:nvPr/>
          </p:nvSpPr>
          <p:spPr bwMode="black">
            <a:xfrm>
              <a:off x="3511550" y="2437936"/>
              <a:ext cx="4008438" cy="0"/>
            </a:xfrm>
            <a:prstGeom prst="line">
              <a:avLst/>
            </a:prstGeom>
            <a:noFill/>
            <a:ln w="9525">
              <a:solidFill>
                <a:srgbClr val="080808"/>
              </a:solidFill>
              <a:prstDash val="dash"/>
              <a:round/>
              <a:headEnd/>
              <a:tailEnd/>
            </a:ln>
            <a:effectLst/>
          </p:spPr>
          <p:txBody>
            <a:bodyPr wrap="none" anchor="ctr"/>
            <a:lstStyle/>
            <a:p>
              <a:endParaRPr lang="en-US"/>
            </a:p>
          </p:txBody>
        </p:sp>
        <p:sp>
          <p:nvSpPr>
            <p:cNvPr id="14364" name="Line 28"/>
            <p:cNvSpPr>
              <a:spLocks noChangeShapeType="1"/>
            </p:cNvSpPr>
            <p:nvPr/>
          </p:nvSpPr>
          <p:spPr bwMode="black">
            <a:xfrm>
              <a:off x="4013200" y="3867150"/>
              <a:ext cx="4010025" cy="0"/>
            </a:xfrm>
            <a:prstGeom prst="line">
              <a:avLst/>
            </a:prstGeom>
            <a:noFill/>
            <a:ln w="9525">
              <a:solidFill>
                <a:srgbClr val="080808"/>
              </a:solidFill>
              <a:prstDash val="dash"/>
              <a:round/>
              <a:headEnd/>
              <a:tailEnd/>
            </a:ln>
            <a:effectLst/>
          </p:spPr>
          <p:txBody>
            <a:bodyPr wrap="none" anchor="ctr"/>
            <a:lstStyle/>
            <a:p>
              <a:endParaRPr lang="en-US"/>
            </a:p>
          </p:txBody>
        </p:sp>
        <p:sp>
          <p:nvSpPr>
            <p:cNvPr id="14365" name="Freeform 29"/>
            <p:cNvSpPr>
              <a:spLocks/>
            </p:cNvSpPr>
            <p:nvPr/>
          </p:nvSpPr>
          <p:spPr bwMode="gray">
            <a:xfrm>
              <a:off x="2478088" y="3841750"/>
              <a:ext cx="1462087" cy="1604963"/>
            </a:xfrm>
            <a:custGeom>
              <a:avLst/>
              <a:gdLst/>
              <a:ahLst/>
              <a:cxnLst>
                <a:cxn ang="0">
                  <a:pos x="223" y="0"/>
                </a:cxn>
                <a:cxn ang="0">
                  <a:pos x="0" y="550"/>
                </a:cxn>
                <a:cxn ang="0">
                  <a:pos x="559" y="1114"/>
                </a:cxn>
                <a:cxn ang="0">
                  <a:pos x="1016" y="4"/>
                </a:cxn>
                <a:cxn ang="0">
                  <a:pos x="223" y="0"/>
                </a:cxn>
              </a:cxnLst>
              <a:rect l="0" t="0" r="r" b="b"/>
              <a:pathLst>
                <a:path w="1016" h="1114">
                  <a:moveTo>
                    <a:pt x="223" y="0"/>
                  </a:moveTo>
                  <a:cubicBezTo>
                    <a:pt x="229" y="193"/>
                    <a:pt x="163" y="384"/>
                    <a:pt x="0" y="550"/>
                  </a:cubicBezTo>
                  <a:lnTo>
                    <a:pt x="559" y="1114"/>
                  </a:lnTo>
                  <a:cubicBezTo>
                    <a:pt x="763" y="892"/>
                    <a:pt x="1012" y="541"/>
                    <a:pt x="1016" y="4"/>
                  </a:cubicBezTo>
                  <a:lnTo>
                    <a:pt x="223" y="0"/>
                  </a:lnTo>
                  <a:close/>
                </a:path>
              </a:pathLst>
            </a:custGeom>
            <a:gradFill rotWithShape="1">
              <a:gsLst>
                <a:gs pos="0">
                  <a:schemeClr val="hlink">
                    <a:gamma/>
                    <a:shade val="69804"/>
                    <a:invGamma/>
                  </a:schemeClr>
                </a:gs>
                <a:gs pos="100000">
                  <a:schemeClr val="hlink">
                    <a:alpha val="30000"/>
                  </a:schemeClr>
                </a:gs>
              </a:gsLst>
              <a:lin ang="0" scaled="1"/>
            </a:gradFill>
            <a:ln w="9525" cap="flat" cmpd="sng">
              <a:noFill/>
              <a:prstDash val="solid"/>
              <a:round/>
              <a:headEnd type="none" w="med" len="med"/>
              <a:tailEnd type="none" w="med" len="med"/>
            </a:ln>
            <a:effectLst/>
          </p:spPr>
          <p:txBody>
            <a:bodyPr wrap="none" anchor="ctr"/>
            <a:lstStyle/>
            <a:p>
              <a:endParaRPr lang="en-US"/>
            </a:p>
          </p:txBody>
        </p:sp>
        <p:sp>
          <p:nvSpPr>
            <p:cNvPr id="14366" name="Text Box 30"/>
            <p:cNvSpPr txBox="1">
              <a:spLocks noChangeArrowheads="1"/>
            </p:cNvSpPr>
            <p:nvPr/>
          </p:nvSpPr>
          <p:spPr bwMode="gray">
            <a:xfrm>
              <a:off x="2967038" y="2827338"/>
              <a:ext cx="608012" cy="854075"/>
            </a:xfrm>
            <a:prstGeom prst="rect">
              <a:avLst/>
            </a:prstGeom>
            <a:noFill/>
            <a:ln w="9525" algn="ctr">
              <a:noFill/>
              <a:miter lim="800000"/>
              <a:headEnd/>
              <a:tailEnd/>
            </a:ln>
            <a:effectLst>
              <a:outerShdw dist="35921" dir="2700000" algn="ctr" rotWithShape="0">
                <a:srgbClr val="080808"/>
              </a:outerShdw>
            </a:effectLst>
          </p:spPr>
          <p:txBody>
            <a:bodyPr wrap="none">
              <a:spAutoFit/>
            </a:bodyPr>
            <a:lstStyle/>
            <a:p>
              <a:pPr algn="ctr"/>
              <a:r>
                <a:rPr lang="en-US" sz="5000">
                  <a:solidFill>
                    <a:srgbClr val="FEFEFE"/>
                  </a:solidFill>
                  <a:latin typeface="Arial Black" pitchFamily="34" charset="0"/>
                </a:rPr>
                <a:t>2</a:t>
              </a:r>
            </a:p>
          </p:txBody>
        </p:sp>
        <p:sp>
          <p:nvSpPr>
            <p:cNvPr id="14367" name="Text Box 31"/>
            <p:cNvSpPr txBox="1">
              <a:spLocks noChangeArrowheads="1"/>
            </p:cNvSpPr>
            <p:nvPr/>
          </p:nvSpPr>
          <p:spPr bwMode="gray">
            <a:xfrm>
              <a:off x="2903538" y="4105275"/>
              <a:ext cx="608012" cy="854075"/>
            </a:xfrm>
            <a:prstGeom prst="rect">
              <a:avLst/>
            </a:prstGeom>
            <a:noFill/>
            <a:ln w="9525" algn="ctr">
              <a:noFill/>
              <a:miter lim="800000"/>
              <a:headEnd/>
              <a:tailEnd/>
            </a:ln>
            <a:effectLst>
              <a:outerShdw dist="35921" dir="2700000" algn="ctr" rotWithShape="0">
                <a:srgbClr val="080808"/>
              </a:outerShdw>
            </a:effectLst>
          </p:spPr>
          <p:txBody>
            <a:bodyPr wrap="none">
              <a:spAutoFit/>
            </a:bodyPr>
            <a:lstStyle/>
            <a:p>
              <a:pPr algn="ctr"/>
              <a:r>
                <a:rPr lang="en-US" sz="5000" dirty="0">
                  <a:solidFill>
                    <a:srgbClr val="FEFEFE"/>
                  </a:solidFill>
                  <a:latin typeface="Arial Black" pitchFamily="34" charset="0"/>
                </a:rPr>
                <a:t>3</a:t>
              </a:r>
            </a:p>
          </p:txBody>
        </p:sp>
        <p:sp>
          <p:nvSpPr>
            <p:cNvPr id="3" name="Oval 2">
              <a:extLst>
                <a:ext uri="{FF2B5EF4-FFF2-40B4-BE49-F238E27FC236}">
                  <a16:creationId xmlns:a16="http://schemas.microsoft.com/office/drawing/2014/main" id="{45B7CDEA-6033-42D8-B3B9-19FF02769D2D}"/>
                </a:ext>
              </a:extLst>
            </p:cNvPr>
            <p:cNvSpPr/>
            <p:nvPr/>
          </p:nvSpPr>
          <p:spPr>
            <a:xfrm>
              <a:off x="814345" y="2777585"/>
              <a:ext cx="1974021" cy="21228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2000" b="1" dirty="0" err="1">
                  <a:latin typeface="Times New Roman" panose="02020603050405020304" pitchFamily="18" charset="0"/>
                  <a:cs typeface="Times New Roman" panose="02020603050405020304" pitchFamily="18" charset="0"/>
                </a:rPr>
                <a:t>Nguyên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nhân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gây</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ngộ</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độc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thực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phẩm</a:t>
              </a:r>
              <a:endParaRPr lang="en-US" sz="2000" dirty="0"/>
            </a:p>
          </p:txBody>
        </p:sp>
      </p:grpSp>
      <p:graphicFrame>
        <p:nvGraphicFramePr>
          <p:cNvPr id="29" name="Table 28">
            <a:extLst>
              <a:ext uri="{FF2B5EF4-FFF2-40B4-BE49-F238E27FC236}">
                <a16:creationId xmlns:a16="http://schemas.microsoft.com/office/drawing/2014/main" id="{E64B31C9-DF2D-4ADF-8869-853A93D36911}"/>
              </a:ext>
            </a:extLst>
          </p:cNvPr>
          <p:cNvGraphicFramePr>
            <a:graphicFrameLocks noGrp="1"/>
          </p:cNvGraphicFramePr>
          <p:nvPr>
            <p:extLst>
              <p:ext uri="{D42A27DB-BD31-4B8C-83A1-F6EECF244321}">
                <p14:modId xmlns:p14="http://schemas.microsoft.com/office/powerpoint/2010/main" val="1445149500"/>
              </p:ext>
            </p:extLst>
          </p:nvPr>
        </p:nvGraphicFramePr>
        <p:xfrm>
          <a:off x="90518" y="4500570"/>
          <a:ext cx="8839200" cy="1889760"/>
        </p:xfrm>
        <a:graphic>
          <a:graphicData uri="http://schemas.openxmlformats.org/drawingml/2006/table">
            <a:tbl>
              <a:tblPr firstRow="1" bandRow="1">
                <a:tableStyleId>{5C22544A-7EE6-4342-B048-85BDC9FD1C3A}</a:tableStyleId>
              </a:tblPr>
              <a:tblGrid>
                <a:gridCol w="1163053">
                  <a:extLst>
                    <a:ext uri="{9D8B030D-6E8A-4147-A177-3AD203B41FA5}">
                      <a16:colId xmlns:a16="http://schemas.microsoft.com/office/drawing/2014/main" val="2311875442"/>
                    </a:ext>
                  </a:extLst>
                </a:gridCol>
                <a:gridCol w="604787">
                  <a:extLst>
                    <a:ext uri="{9D8B030D-6E8A-4147-A177-3AD203B41FA5}">
                      <a16:colId xmlns:a16="http://schemas.microsoft.com/office/drawing/2014/main" val="708895894"/>
                    </a:ext>
                  </a:extLst>
                </a:gridCol>
                <a:gridCol w="883920">
                  <a:extLst>
                    <a:ext uri="{9D8B030D-6E8A-4147-A177-3AD203B41FA5}">
                      <a16:colId xmlns:a16="http://schemas.microsoft.com/office/drawing/2014/main" val="3571477040"/>
                    </a:ext>
                  </a:extLst>
                </a:gridCol>
                <a:gridCol w="883920">
                  <a:extLst>
                    <a:ext uri="{9D8B030D-6E8A-4147-A177-3AD203B41FA5}">
                      <a16:colId xmlns:a16="http://schemas.microsoft.com/office/drawing/2014/main" val="3537667153"/>
                    </a:ext>
                  </a:extLst>
                </a:gridCol>
                <a:gridCol w="883920">
                  <a:extLst>
                    <a:ext uri="{9D8B030D-6E8A-4147-A177-3AD203B41FA5}">
                      <a16:colId xmlns:a16="http://schemas.microsoft.com/office/drawing/2014/main" val="2932541393"/>
                    </a:ext>
                  </a:extLst>
                </a:gridCol>
                <a:gridCol w="883920">
                  <a:extLst>
                    <a:ext uri="{9D8B030D-6E8A-4147-A177-3AD203B41FA5}">
                      <a16:colId xmlns:a16="http://schemas.microsoft.com/office/drawing/2014/main" val="2359397801"/>
                    </a:ext>
                  </a:extLst>
                </a:gridCol>
                <a:gridCol w="907810">
                  <a:extLst>
                    <a:ext uri="{9D8B030D-6E8A-4147-A177-3AD203B41FA5}">
                      <a16:colId xmlns:a16="http://schemas.microsoft.com/office/drawing/2014/main" val="546726273"/>
                    </a:ext>
                  </a:extLst>
                </a:gridCol>
                <a:gridCol w="860030">
                  <a:extLst>
                    <a:ext uri="{9D8B030D-6E8A-4147-A177-3AD203B41FA5}">
                      <a16:colId xmlns:a16="http://schemas.microsoft.com/office/drawing/2014/main" val="3385632151"/>
                    </a:ext>
                  </a:extLst>
                </a:gridCol>
                <a:gridCol w="883920">
                  <a:extLst>
                    <a:ext uri="{9D8B030D-6E8A-4147-A177-3AD203B41FA5}">
                      <a16:colId xmlns:a16="http://schemas.microsoft.com/office/drawing/2014/main" val="3438059772"/>
                    </a:ext>
                  </a:extLst>
                </a:gridCol>
                <a:gridCol w="883920">
                  <a:extLst>
                    <a:ext uri="{9D8B030D-6E8A-4147-A177-3AD203B41FA5}">
                      <a16:colId xmlns:a16="http://schemas.microsoft.com/office/drawing/2014/main" val="704695165"/>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Năm</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Số</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vụ</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a:tc>
                <a:tc hMerge="1">
                  <a:txBody>
                    <a:bodyPr/>
                    <a:lstStyle/>
                    <a:p>
                      <a:endParaRPr lang="en-US" dirty="0"/>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Tỷ</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lệ</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Số</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mắc</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a:tc>
                <a:tc hMerge="1">
                  <a:txBody>
                    <a:bodyPr/>
                    <a:lstStyle/>
                    <a:p>
                      <a:endParaRPr lang="en-US" dirty="0"/>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Tỷ</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lệ</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Số</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chết</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a:tc>
                <a:tc hMerge="1">
                  <a:txBody>
                    <a:bodyPr/>
                    <a:lstStyle/>
                    <a:p>
                      <a:endParaRPr lang="en-US" dirty="0"/>
                    </a:p>
                  </a:txBody>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Tỷ</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lệ</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p>
                    <a:p>
                      <a:pPr algn="ctr"/>
                      <a:endParaRPr lang="en-US" sz="20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339511963"/>
                  </a:ext>
                </a:extLst>
              </a:tr>
              <a:tr h="0">
                <a:tc>
                  <a:txBody>
                    <a:bodyPr/>
                    <a:lstStyle/>
                    <a:p>
                      <a:endParaRPr lang="en-US" sz="200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HN</a:t>
                      </a: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Cả</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nước</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tc>
                <a:tc vMerge="1">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HN</a:t>
                      </a: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Cả</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nước</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tc>
                <a:tc vMerge="1">
                  <a:txBody>
                    <a:bodyPr/>
                    <a:lstStyle/>
                    <a:p>
                      <a:endParaRPr lang="en-US" sz="20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HN</a:t>
                      </a: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Cả</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nước</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tc>
                <a:tc vMerge="1">
                  <a:txBody>
                    <a:bodyPr/>
                    <a:lstStyle/>
                    <a:p>
                      <a:endParaRPr lang="en-US"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09371583"/>
                  </a:ext>
                </a:extLst>
              </a:tr>
              <a:tr h="370840">
                <a:tc>
                  <a:txBody>
                    <a:bodyPr/>
                    <a:lstStyle/>
                    <a:p>
                      <a:r>
                        <a:rPr lang="en-US" sz="2000" smtClean="0">
                          <a:latin typeface="Times New Roman" panose="02020603050405020304" pitchFamily="18" charset="0"/>
                          <a:cs typeface="Times New Roman" panose="02020603050405020304" pitchFamily="18" charset="0"/>
                        </a:rPr>
                        <a:t>2019</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smtClean="0">
                          <a:latin typeface="Times New Roman" panose="02020603050405020304" pitchFamily="18" charset="0"/>
                          <a:cs typeface="Times New Roman" panose="02020603050405020304" pitchFamily="18" charset="0"/>
                        </a:rPr>
                        <a:t>1</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smtClean="0">
                          <a:latin typeface="Times New Roman" panose="02020603050405020304" pitchFamily="18" charset="0"/>
                          <a:cs typeface="Times New Roman" panose="02020603050405020304" pitchFamily="18" charset="0"/>
                        </a:rPr>
                        <a:t>76</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z="2000" smtClean="0">
                          <a:latin typeface="Times New Roman" panose="02020603050405020304" pitchFamily="18" charset="0"/>
                          <a:cs typeface="Times New Roman" panose="02020603050405020304" pitchFamily="18" charset="0"/>
                        </a:rPr>
                        <a:t>1,32</a:t>
                      </a:r>
                      <a:endParaRPr lang="en-US" sz="2000" dirty="0">
                        <a:latin typeface="Times New Roman" panose="02020603050405020304" pitchFamily="18" charset="0"/>
                        <a:cs typeface="Times New Roman" panose="02020603050405020304" pitchFamily="18" charset="0"/>
                      </a:endParaRPr>
                    </a:p>
                  </a:txBody>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12</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1.926</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0,62</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0</a:t>
                      </a: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0</a:t>
                      </a:r>
                    </a:p>
                  </a:txBody>
                  <a:tcPr horzOverflow="overflow"/>
                </a:tc>
                <a:extLst>
                  <a:ext uri="{0D108BD9-81ED-4DB2-BD59-A6C34878D82A}">
                    <a16:rowId xmlns:a16="http://schemas.microsoft.com/office/drawing/2014/main" val="2517521011"/>
                  </a:ext>
                </a:extLst>
              </a:tr>
              <a:tr h="370840">
                <a:tc>
                  <a:txBody>
                    <a:bodyPr/>
                    <a:lstStyle/>
                    <a:p>
                      <a:r>
                        <a:rPr lang="en-US" sz="2000" smtClean="0">
                          <a:latin typeface="Times New Roman" panose="02020603050405020304" pitchFamily="18" charset="0"/>
                          <a:cs typeface="Times New Roman" panose="02020603050405020304" pitchFamily="18" charset="0"/>
                        </a:rPr>
                        <a:t>2020</a:t>
                      </a:r>
                      <a:endParaRPr lang="en-US" sz="2000" dirty="0">
                        <a:latin typeface="Times New Roman" panose="02020603050405020304" pitchFamily="18" charset="0"/>
                        <a:cs typeface="Times New Roman" panose="02020603050405020304" pitchFamily="18" charset="0"/>
                      </a:endParaRPr>
                    </a:p>
                  </a:txBody>
                  <a:tcPr/>
                </a:tc>
                <a:tc>
                  <a:txBody>
                    <a:bodyPr/>
                    <a:lstStyle/>
                    <a:p>
                      <a:r>
                        <a:rPr lang="en-US" smtClean="0"/>
                        <a:t>5</a:t>
                      </a:r>
                      <a:endParaRPr lang="en-US"/>
                    </a:p>
                  </a:txBody>
                  <a:tcPr/>
                </a:tc>
                <a:tc>
                  <a:txBody>
                    <a:bodyPr/>
                    <a:lstStyle/>
                    <a:p>
                      <a:r>
                        <a:rPr lang="en-US" smtClean="0"/>
                        <a:t>48</a:t>
                      </a:r>
                      <a:endParaRPr lang="en-US"/>
                    </a:p>
                  </a:txBody>
                  <a:tcPr/>
                </a:tc>
                <a:tc>
                  <a:txBody>
                    <a:bodyPr/>
                    <a:lstStyle/>
                    <a:p>
                      <a:r>
                        <a:rPr lang="en-US" smtClean="0"/>
                        <a:t>10,4</a:t>
                      </a:r>
                      <a:endParaRPr lang="en-US"/>
                    </a:p>
                  </a:txBody>
                  <a:tcPr/>
                </a:tc>
                <a:tc>
                  <a:txBody>
                    <a:bodyPr/>
                    <a:lstStyle/>
                    <a:p>
                      <a:r>
                        <a:rPr lang="en-US" smtClean="0"/>
                        <a:t>74</a:t>
                      </a:r>
                      <a:endParaRPr lang="en-US"/>
                    </a:p>
                  </a:txBody>
                  <a:tcPr horzOverflow="overflow"/>
                </a:tc>
                <a:tc>
                  <a:txBody>
                    <a:bodyPr/>
                    <a:lstStyle/>
                    <a:p>
                      <a:r>
                        <a:rPr lang="en-US" smtClean="0"/>
                        <a:t>870</a:t>
                      </a:r>
                      <a:endParaRPr lang="en-US"/>
                    </a:p>
                  </a:txBody>
                  <a:tcPr horzOverflow="overflow"/>
                </a:tc>
                <a:tc>
                  <a:txBody>
                    <a:bodyPr/>
                    <a:lstStyle/>
                    <a:p>
                      <a:r>
                        <a:rPr lang="en-US" smtClean="0"/>
                        <a:t>8,5</a:t>
                      </a:r>
                      <a:endParaRPr lang="en-US"/>
                    </a:p>
                  </a:txBody>
                  <a:tcPr horzOverflow="overflow"/>
                </a:tc>
                <a:tc>
                  <a:txBody>
                    <a:bodyPr/>
                    <a:lstStyle/>
                    <a:p>
                      <a:r>
                        <a:rPr lang="en-US" smtClean="0"/>
                        <a:t>3</a:t>
                      </a:r>
                      <a:endParaRPr lang="en-US"/>
                    </a:p>
                  </a:txBody>
                  <a:tcPr horzOverflow="overflow"/>
                </a:tc>
                <a:tc>
                  <a:txBody>
                    <a:bodyPr/>
                    <a:lstStyle/>
                    <a:p>
                      <a:r>
                        <a:rPr lang="en-US" smtClean="0"/>
                        <a:t>22</a:t>
                      </a:r>
                      <a:endParaRPr lang="en-US"/>
                    </a:p>
                  </a:txBody>
                  <a:tcPr horzOverflow="overflow"/>
                </a:tc>
                <a:tc>
                  <a:txBody>
                    <a:bodyPr/>
                    <a:lstStyle/>
                    <a:p>
                      <a:r>
                        <a:rPr lang="en-US" smtClean="0"/>
                        <a:t>13,6</a:t>
                      </a:r>
                      <a:endParaRPr lang="en-US"/>
                    </a:p>
                  </a:txBody>
                  <a:tcPr horzOverflow="overflow"/>
                </a:tc>
                <a:extLst>
                  <a:ext uri="{0D108BD9-81ED-4DB2-BD59-A6C34878D82A}">
                    <a16:rowId xmlns:a16="http://schemas.microsoft.com/office/drawing/2014/main" val="2213796851"/>
                  </a:ext>
                </a:extLst>
              </a:tr>
            </a:tbl>
          </a:graphicData>
        </a:graphic>
      </p:graphicFrame>
      <p:sp>
        <p:nvSpPr>
          <p:cNvPr id="30" name="Rectangle 29">
            <a:extLst>
              <a:ext uri="{FF2B5EF4-FFF2-40B4-BE49-F238E27FC236}">
                <a16:creationId xmlns:a16="http://schemas.microsoft.com/office/drawing/2014/main" id="{F8243B0A-AB9C-45D7-A6BE-C89731CB4A59}"/>
              </a:ext>
            </a:extLst>
          </p:cNvPr>
          <p:cNvSpPr/>
          <p:nvPr/>
        </p:nvSpPr>
        <p:spPr>
          <a:xfrm>
            <a:off x="304800" y="3714752"/>
            <a:ext cx="8839200" cy="707886"/>
          </a:xfrm>
          <a:prstGeom prst="rect">
            <a:avLst/>
          </a:prstGeom>
        </p:spPr>
        <p:txBody>
          <a:bodyPr wrap="square">
            <a:spAutoFit/>
          </a:bodyPr>
          <a:lstStyle/>
          <a:p>
            <a:pPr algn="ctr" eaLnBrk="1" hangingPunct="1"/>
            <a:r>
              <a:rPr lang="en-US" altLang="en-US" sz="2000" b="1" dirty="0" err="1">
                <a:latin typeface="Times New Roman" panose="02020603050405020304" pitchFamily="18" charset="0"/>
                <a:cs typeface="Times New Roman" panose="02020603050405020304" pitchFamily="18" charset="0"/>
              </a:rPr>
              <a:t>Bảng</a:t>
            </a:r>
            <a:r>
              <a:rPr lang="en-US" altLang="en-US" sz="2000" b="1" dirty="0">
                <a:latin typeface="Times New Roman" panose="02020603050405020304" pitchFamily="18" charset="0"/>
                <a:cs typeface="Times New Roman" panose="02020603050405020304" pitchFamily="18" charset="0"/>
              </a:rPr>
              <a:t> 1.1: </a:t>
            </a:r>
            <a:r>
              <a:rPr lang="en-US" altLang="en-US" sz="2000" b="1" dirty="0" err="1">
                <a:latin typeface="Times New Roman" panose="02020603050405020304" pitchFamily="18" charset="0"/>
                <a:cs typeface="Times New Roman" panose="02020603050405020304" pitchFamily="18" charset="0"/>
              </a:rPr>
              <a:t>Phân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bố</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vụ</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ngộ</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độc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thực</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phẩm</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tại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Hà</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Nội</a:t>
            </a:r>
            <a:r>
              <a:rPr lang="en-US" altLang="en-US" sz="2000" b="1" dirty="0">
                <a:latin typeface="Times New Roman" panose="02020603050405020304" pitchFamily="18" charset="0"/>
                <a:cs typeface="Times New Roman" panose="02020603050405020304" pitchFamily="18" charset="0"/>
              </a:rPr>
              <a:t> so </a:t>
            </a:r>
            <a:r>
              <a:rPr lang="en-US" altLang="en-US" sz="2000" b="1" dirty="0" err="1">
                <a:latin typeface="Times New Roman" panose="02020603050405020304" pitchFamily="18" charset="0"/>
                <a:cs typeface="Times New Roman" panose="02020603050405020304" pitchFamily="18" charset="0"/>
              </a:rPr>
              <a:t>với</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cả</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nước</a:t>
            </a:r>
            <a:r>
              <a:rPr lang="en-US" altLang="en-US" sz="2000" b="1" dirty="0">
                <a:latin typeface="Times New Roman" panose="02020603050405020304" pitchFamily="18" charset="0"/>
                <a:cs typeface="Times New Roman" panose="02020603050405020304" pitchFamily="18" charset="0"/>
              </a:rPr>
              <a:t> </a:t>
            </a:r>
          </a:p>
          <a:p>
            <a:pPr algn="ctr" eaLnBrk="1" hangingPunct="1"/>
            <a:r>
              <a:rPr lang="en-US" altLang="en-US" sz="2000" b="1" dirty="0" err="1">
                <a:latin typeface="Times New Roman" panose="02020603050405020304" pitchFamily="18" charset="0"/>
                <a:cs typeface="Times New Roman" panose="02020603050405020304" pitchFamily="18" charset="0"/>
              </a:rPr>
              <a:t>giai</a:t>
            </a:r>
            <a:r>
              <a:rPr lang="en-US" altLang="en-US" sz="2000" b="1" dirty="0">
                <a:latin typeface="Times New Roman" panose="02020603050405020304" pitchFamily="18" charset="0"/>
                <a:cs typeface="Times New Roman" panose="02020603050405020304" pitchFamily="18" charset="0"/>
              </a:rPr>
              <a:t> </a:t>
            </a:r>
            <a:r>
              <a:rPr lang="en-US" altLang="en-US" sz="2000" b="1" err="1">
                <a:latin typeface="Times New Roman" panose="02020603050405020304" pitchFamily="18" charset="0"/>
                <a:cs typeface="Times New Roman" panose="02020603050405020304" pitchFamily="18" charset="0"/>
              </a:rPr>
              <a:t>đoạn</a:t>
            </a:r>
            <a:r>
              <a:rPr lang="en-US" altLang="en-US" sz="2000" b="1">
                <a:latin typeface="Times New Roman" panose="02020603050405020304" pitchFamily="18" charset="0"/>
                <a:cs typeface="Times New Roman" panose="02020603050405020304" pitchFamily="18" charset="0"/>
              </a:rPr>
              <a:t> </a:t>
            </a:r>
            <a:r>
              <a:rPr lang="en-US" altLang="en-US" sz="2000" b="1" smtClean="0">
                <a:latin typeface="Times New Roman" panose="02020603050405020304" pitchFamily="18" charset="0"/>
                <a:cs typeface="Times New Roman" panose="02020603050405020304" pitchFamily="18" charset="0"/>
              </a:rPr>
              <a:t>2019-2020</a:t>
            </a:r>
            <a:endParaRPr lang="en-US" altLang="en-US" sz="2000" b="1" dirty="0">
              <a:latin typeface="Times New Roman" panose="02020603050405020304" pitchFamily="18" charset="0"/>
            </a:endParaRPr>
          </a:p>
        </p:txBody>
      </p:sp>
    </p:spTree>
    <p:extLst>
      <p:ext uri="{BB962C8B-B14F-4D97-AF65-F5344CB8AC3E}">
        <p14:creationId xmlns:p14="http://schemas.microsoft.com/office/powerpoint/2010/main" val="2999771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325" y="287338"/>
            <a:ext cx="7543800" cy="549374"/>
          </a:xfrm>
        </p:spPr>
        <p:txBody>
          <a:bodyPr wrap="square" numCol="1" anchorCtr="0" compatLnSpc="1">
            <a:prstTxWarp prst="textNoShape">
              <a:avLst/>
            </a:prstTxWarp>
          </a:bodyPr>
          <a:lstStyle/>
          <a:p>
            <a:r>
              <a:rPr lang="en-US" sz="2400" smtClean="0">
                <a:solidFill>
                  <a:srgbClr val="0070C0"/>
                </a:solidFill>
                <a:latin typeface="Times New Roman" pitchFamily="18" charset="0"/>
                <a:cs typeface="Times New Roman" pitchFamily="18" charset="0"/>
              </a:rPr>
              <a:t>II. NGỘ ĐỘC THỰC PHẨM</a:t>
            </a:r>
          </a:p>
        </p:txBody>
      </p:sp>
      <p:sp>
        <p:nvSpPr>
          <p:cNvPr id="13315" name="Content Placeholder 2"/>
          <p:cNvSpPr>
            <a:spLocks noGrp="1"/>
          </p:cNvSpPr>
          <p:nvPr>
            <p:ph idx="1"/>
          </p:nvPr>
        </p:nvSpPr>
        <p:spPr>
          <a:xfrm>
            <a:off x="685800" y="1066800"/>
            <a:ext cx="7680325" cy="4802188"/>
          </a:xfrm>
        </p:spPr>
        <p:txBody>
          <a:bodyPr>
            <a:normAutofit lnSpcReduction="10000"/>
          </a:bodyPr>
          <a:lstStyle/>
          <a:p>
            <a:pPr algn="just">
              <a:spcAft>
                <a:spcPts val="600"/>
              </a:spcAft>
            </a:pPr>
            <a:r>
              <a:rPr lang="vi-VN" altLang="en-US" sz="2400" b="1" dirty="0" smtClean="0">
                <a:solidFill>
                  <a:schemeClr val="tx1"/>
                </a:solidFill>
                <a:latin typeface="Times New Roman (Headings)"/>
              </a:rPr>
              <a:t>Ngộ độc thực phẩm (ngộ độc thức ăn) </a:t>
            </a:r>
            <a:r>
              <a:rPr lang="vi-VN" altLang="en-US" sz="2400" dirty="0" smtClean="0">
                <a:solidFill>
                  <a:schemeClr val="tx1"/>
                </a:solidFill>
                <a:latin typeface="Times New Roman (Headings)"/>
              </a:rPr>
              <a:t>hay còn gọi là trúng thực, là hiện tượng người bị trúng độc, ngộ độc do ăn, uống phải những loại thực phẩm nhiễm khuẩn, nhiễm độc hoặc có chứa chất gây ngộ độc hoặc thức ăn bị biến chất, ôi thiu, vượt quá nồng độ chất bảo quản, chất phụ gia cho phép.</a:t>
            </a:r>
            <a:endParaRPr lang="en-US" altLang="en-US" sz="2400" dirty="0" smtClean="0">
              <a:solidFill>
                <a:schemeClr val="tx1"/>
              </a:solidFill>
              <a:latin typeface="Times New Roman (Headings)"/>
            </a:endParaRPr>
          </a:p>
          <a:p>
            <a:pPr algn="just">
              <a:spcBef>
                <a:spcPts val="300"/>
              </a:spcBef>
            </a:pPr>
            <a:r>
              <a:rPr lang="vi-VN" sz="2400" b="1" dirty="0">
                <a:solidFill>
                  <a:schemeClr val="tx1"/>
                </a:solidFill>
                <a:latin typeface="Times New Roman (Headings)"/>
              </a:rPr>
              <a:t>Nguyên nhân </a:t>
            </a:r>
            <a:endParaRPr lang="en-US" sz="2400" b="1" dirty="0">
              <a:solidFill>
                <a:schemeClr val="tx1"/>
              </a:solidFill>
              <a:latin typeface="Times New Roman (Headings)"/>
            </a:endParaRPr>
          </a:p>
          <a:p>
            <a:pPr algn="just">
              <a:spcBef>
                <a:spcPts val="300"/>
              </a:spcBef>
              <a:buNone/>
            </a:pPr>
            <a:r>
              <a:rPr lang="en-US" sz="2400" dirty="0">
                <a:solidFill>
                  <a:schemeClr val="tx1"/>
                </a:solidFill>
                <a:latin typeface="Times New Roman (Headings)"/>
              </a:rPr>
              <a:t>1. D</a:t>
            </a:r>
            <a:r>
              <a:rPr lang="vi-VN" sz="2400" dirty="0">
                <a:solidFill>
                  <a:schemeClr val="tx1"/>
                </a:solidFill>
                <a:latin typeface="Times New Roman (Headings)"/>
              </a:rPr>
              <a:t>o thực phẩm bị nhiễm khuẩn (từ vi khuẩn, virus, ký sinh trùng, nấm mốc...); </a:t>
            </a:r>
            <a:endParaRPr lang="en-US" sz="2400" dirty="0">
              <a:solidFill>
                <a:schemeClr val="tx1"/>
              </a:solidFill>
              <a:latin typeface="Times New Roman (Headings)"/>
            </a:endParaRPr>
          </a:p>
          <a:p>
            <a:pPr algn="just">
              <a:spcBef>
                <a:spcPts val="300"/>
              </a:spcBef>
              <a:buNone/>
            </a:pPr>
            <a:r>
              <a:rPr lang="en-US" sz="2400" dirty="0">
                <a:solidFill>
                  <a:schemeClr val="tx1"/>
                </a:solidFill>
                <a:latin typeface="Times New Roman (Headings)"/>
              </a:rPr>
              <a:t>2. B</a:t>
            </a:r>
            <a:r>
              <a:rPr lang="vi-VN" sz="2400" dirty="0">
                <a:solidFill>
                  <a:schemeClr val="tx1"/>
                </a:solidFill>
                <a:latin typeface="Times New Roman (Headings)"/>
              </a:rPr>
              <a:t>ị nhiễm các chất hóa học (kim loại nặng, dư lượng thuốc bảo vệ thực vật, chất phụ gia...); </a:t>
            </a:r>
            <a:endParaRPr lang="en-US" sz="2400" dirty="0">
              <a:solidFill>
                <a:schemeClr val="tx1"/>
              </a:solidFill>
              <a:latin typeface="Times New Roman (Headings)"/>
            </a:endParaRPr>
          </a:p>
          <a:p>
            <a:pPr algn="just">
              <a:spcBef>
                <a:spcPts val="300"/>
              </a:spcBef>
              <a:buNone/>
            </a:pPr>
            <a:r>
              <a:rPr lang="en-US" sz="2400" dirty="0">
                <a:solidFill>
                  <a:schemeClr val="tx1"/>
                </a:solidFill>
                <a:latin typeface="Times New Roman (Headings)"/>
              </a:rPr>
              <a:t>3. B</a:t>
            </a:r>
            <a:r>
              <a:rPr lang="vi-VN" sz="2400" dirty="0">
                <a:solidFill>
                  <a:schemeClr val="tx1"/>
                </a:solidFill>
                <a:latin typeface="Times New Roman (Headings)"/>
              </a:rPr>
              <a:t>ị biến chất khi để quá lâu hoặc bản thân thực phẩm có chứa chất độc (cá nóc, gan cóc, nấm độc...).</a:t>
            </a:r>
            <a:endParaRPr lang="en-US" altLang="en-US" sz="2400" dirty="0" smtClean="0">
              <a:solidFill>
                <a:schemeClr val="tx1"/>
              </a:solidFill>
              <a:latin typeface="Times New Roman (Headings)"/>
            </a:endParaRPr>
          </a:p>
        </p:txBody>
      </p:sp>
    </p:spTree>
    <p:extLst>
      <p:ext uri="{BB962C8B-B14F-4D97-AF65-F5344CB8AC3E}">
        <p14:creationId xmlns:p14="http://schemas.microsoft.com/office/powerpoint/2010/main" val="13725520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88640"/>
            <a:ext cx="7604125" cy="533400"/>
          </a:xfrm>
        </p:spPr>
        <p:txBody>
          <a:bodyPr wrap="square" numCol="1" anchorCtr="0" compatLnSpc="1">
            <a:prstTxWarp prst="textNoShape">
              <a:avLst/>
            </a:prstTxWarp>
            <a:noAutofit/>
          </a:bodyPr>
          <a:lstStyle/>
          <a:p>
            <a:pPr algn="ctr"/>
            <a:r>
              <a:rPr lang="en-US" sz="2400" b="1" smtClean="0">
                <a:solidFill>
                  <a:srgbClr val="0070C0"/>
                </a:solidFill>
                <a:latin typeface="Times New Roman" pitchFamily="18" charset="0"/>
                <a:cs typeface="Times New Roman" pitchFamily="18" charset="0"/>
              </a:rPr>
              <a:t>II. NGỘ ĐỘC THỰC PHẨM DO VI SINH VẬT</a:t>
            </a:r>
            <a:endParaRPr lang="en-US" sz="2400" b="1" smtClean="0">
              <a:latin typeface="Times New Roman" pitchFamily="18" charset="0"/>
              <a:cs typeface="Times New Roman" pitchFamily="18" charset="0"/>
            </a:endParaRPr>
          </a:p>
        </p:txBody>
      </p:sp>
      <p:sp>
        <p:nvSpPr>
          <p:cNvPr id="16387" name="Content Placeholder 2"/>
          <p:cNvSpPr>
            <a:spLocks noGrp="1"/>
          </p:cNvSpPr>
          <p:nvPr>
            <p:ph idx="1"/>
          </p:nvPr>
        </p:nvSpPr>
        <p:spPr>
          <a:xfrm>
            <a:off x="683568" y="692696"/>
            <a:ext cx="8153400" cy="5791200"/>
          </a:xfrm>
        </p:spPr>
        <p:txBody>
          <a:bodyPr>
            <a:normAutofit/>
          </a:bodyPr>
          <a:lstStyle/>
          <a:p>
            <a:pPr algn="just">
              <a:spcAft>
                <a:spcPts val="600"/>
              </a:spcAft>
            </a:pPr>
            <a:r>
              <a:rPr lang="en-US" sz="2000" i="1" dirty="0" smtClean="0">
                <a:solidFill>
                  <a:srgbClr val="FF0000"/>
                </a:solidFill>
                <a:latin typeface="Times New Roman" pitchFamily="18" charset="0"/>
                <a:cs typeface="Times New Roman" pitchFamily="18" charset="0"/>
              </a:rPr>
              <a:t>Do </a:t>
            </a:r>
            <a:r>
              <a:rPr lang="vi-VN" sz="2000" i="1" dirty="0" smtClean="0">
                <a:solidFill>
                  <a:srgbClr val="FF0000"/>
                </a:solidFill>
                <a:latin typeface="Times New Roman" pitchFamily="18" charset="0"/>
                <a:cs typeface="Times New Roman" pitchFamily="18" charset="0"/>
              </a:rPr>
              <a:t>vi khuẩn thương hàn (Salmonella</a:t>
            </a:r>
            <a:r>
              <a:rPr lang="vi-VN" sz="2000" i="1" dirty="0" smtClean="0">
                <a:latin typeface="Times New Roman" pitchFamily="18" charset="0"/>
                <a:cs typeface="Times New Roman" pitchFamily="18" charset="0"/>
              </a:rPr>
              <a:t>): </a:t>
            </a:r>
            <a:r>
              <a:rPr lang="vi-VN" sz="2000" dirty="0" smtClean="0">
                <a:solidFill>
                  <a:schemeClr val="tx1"/>
                </a:solidFill>
                <a:latin typeface="Times New Roman" pitchFamily="18" charset="0"/>
                <a:cs typeface="Times New Roman" pitchFamily="18" charset="0"/>
              </a:rPr>
              <a:t>Thường gặp do ăn thức ăn có nguồn gốc động vật bị nhiễm vi khuẩn thương hàn: gỏi thịt cá, thịt gia cầm: gà, vịt, cá, trứng, sữa... </a:t>
            </a:r>
            <a:endParaRPr lang="en-US" sz="2000" dirty="0" smtClean="0">
              <a:solidFill>
                <a:schemeClr val="tx1"/>
              </a:solidFill>
              <a:latin typeface="Times New Roman" pitchFamily="18" charset="0"/>
              <a:cs typeface="Times New Roman" pitchFamily="18" charset="0"/>
            </a:endParaRPr>
          </a:p>
          <a:p>
            <a:pPr algn="just">
              <a:spcAft>
                <a:spcPts val="600"/>
              </a:spcAft>
            </a:pPr>
            <a:r>
              <a:rPr lang="vi-VN" sz="2000" dirty="0" smtClean="0">
                <a:solidFill>
                  <a:schemeClr val="tx1"/>
                </a:solidFill>
                <a:latin typeface="Times New Roman" pitchFamily="18" charset="0"/>
                <a:cs typeface="Times New Roman" pitchFamily="18" charset="0"/>
              </a:rPr>
              <a:t>Bệnh thường biểu hiện sau khi ăn khoảng 4 giờ đến 48 giờ, thấy: sốt, đau bụng, buồn nôn và nôn, đi ngoài nhiều lần trong ngày, đi ngoài phân có máu - mũi... nếu không được điều trị kịp thời và đúng cách, người bệnh có thể tử vong.</a:t>
            </a:r>
            <a:endParaRPr lang="en-US" sz="2000" dirty="0" smtClean="0">
              <a:solidFill>
                <a:schemeClr val="tx1"/>
              </a:solidFill>
              <a:latin typeface="Times New Roman" pitchFamily="18" charset="0"/>
              <a:cs typeface="Times New Roman" pitchFamily="18" charset="0"/>
            </a:endParaRPr>
          </a:p>
          <a:p>
            <a:pPr algn="just">
              <a:spcAft>
                <a:spcPts val="600"/>
              </a:spcAft>
            </a:pPr>
            <a:r>
              <a:rPr lang="en-US" sz="2000" i="1" dirty="0">
                <a:solidFill>
                  <a:srgbClr val="FF0000"/>
                </a:solidFill>
                <a:latin typeface="Times New Roman" pitchFamily="18" charset="0"/>
                <a:cs typeface="Times New Roman" pitchFamily="18" charset="0"/>
              </a:rPr>
              <a:t>D</a:t>
            </a:r>
            <a:r>
              <a:rPr lang="vi-VN" sz="2000" i="1" dirty="0">
                <a:solidFill>
                  <a:srgbClr val="FF0000"/>
                </a:solidFill>
                <a:latin typeface="Times New Roman" pitchFamily="18" charset="0"/>
                <a:cs typeface="Times New Roman" pitchFamily="18" charset="0"/>
              </a:rPr>
              <a:t>o vi khuẩn tụ cầu vàng </a:t>
            </a:r>
            <a:r>
              <a:rPr lang="vi-VN" sz="2000" i="1" dirty="0">
                <a:solidFill>
                  <a:schemeClr val="tx1"/>
                </a:solidFill>
                <a:latin typeface="Times New Roman" pitchFamily="18" charset="0"/>
                <a:cs typeface="Times New Roman" pitchFamily="18" charset="0"/>
              </a:rPr>
              <a:t>(Staphylococcus aureus):</a:t>
            </a:r>
            <a:r>
              <a:rPr lang="vi-VN" sz="2000" dirty="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pPr algn="just">
              <a:spcAft>
                <a:spcPts val="600"/>
              </a:spcAft>
            </a:pPr>
            <a:r>
              <a:rPr lang="vi-VN" sz="2000" dirty="0">
                <a:solidFill>
                  <a:schemeClr val="tx1"/>
                </a:solidFill>
                <a:latin typeface="Times New Roman" pitchFamily="18" charset="0"/>
                <a:cs typeface="Times New Roman" pitchFamily="18" charset="0"/>
              </a:rPr>
              <a:t>Thường gặp do ăn thức ăn giàu đạm bị nhiễm vi khuẩn tụ cầu như: thịt, cá, trứng, sữa, các loại súp... Vi khuẩn tụ cầu có nhiều trên da, họng khi bị viêm nhiễm và có trong không khí, nước... nên quá trình chế biến và bảo quản không hợp vệ sinh rất dễ nhiễm.</a:t>
            </a:r>
            <a:r>
              <a:rPr lang="en-US" sz="2000" dirty="0">
                <a:solidFill>
                  <a:schemeClr val="tx1"/>
                </a:solidFill>
                <a:latin typeface="Times New Roman" pitchFamily="18" charset="0"/>
                <a:cs typeface="Times New Roman" pitchFamily="18" charset="0"/>
              </a:rPr>
              <a:t> T</a:t>
            </a:r>
            <a:r>
              <a:rPr lang="vi-VN" sz="2000" dirty="0">
                <a:solidFill>
                  <a:schemeClr val="tx1"/>
                </a:solidFill>
                <a:latin typeface="Times New Roman" pitchFamily="18" charset="0"/>
                <a:cs typeface="Times New Roman" pitchFamily="18" charset="0"/>
              </a:rPr>
              <a:t>riệu chứng</a:t>
            </a:r>
            <a:r>
              <a:rPr lang="en-US" sz="2000" dirty="0">
                <a:solidFill>
                  <a:schemeClr val="tx1"/>
                </a:solidFill>
                <a:latin typeface="Times New Roman" pitchFamily="18" charset="0"/>
                <a:cs typeface="Times New Roman" pitchFamily="18" charset="0"/>
              </a:rPr>
              <a:t> NĐTP</a:t>
            </a:r>
            <a:r>
              <a:rPr lang="vi-VN" sz="2000" dirty="0">
                <a:solidFill>
                  <a:schemeClr val="tx1"/>
                </a:solidFill>
                <a:latin typeface="Times New Roman" pitchFamily="18" charset="0"/>
                <a:cs typeface="Times New Roman" pitchFamily="18" charset="0"/>
              </a:rPr>
              <a:t> xuất hiện sớm trong 30 phút đến 4 giờ sau khi ăn. Người bệnh thường nôn thức ăn vừa ăn xong, đi ngoài nhiều lần phân toàn nước, mệt mỏi, có thể có đau đầu hôn mê nếu nhiễm phải độc tố của tụ cầu. Bệnh không được điều trị kịp thời dễ tử vong do mất nước và điện giải</a:t>
            </a:r>
            <a:r>
              <a:rPr lang="vi-VN" sz="2000" dirty="0" smtClean="0">
                <a:solidFill>
                  <a:schemeClr val="tx1"/>
                </a:solidFill>
                <a:latin typeface="Times New Roman" pitchFamily="18" charset="0"/>
                <a:cs typeface="Times New Roman" pitchFamily="18" charset="0"/>
              </a:rPr>
              <a:t>.</a:t>
            </a:r>
            <a:endParaRPr lang="vi-VN" sz="2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128504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93663"/>
            <a:ext cx="7543800" cy="533400"/>
          </a:xfrm>
        </p:spPr>
        <p:txBody>
          <a:bodyPr wrap="square" numCol="1" anchorCtr="0" compatLnSpc="1">
            <a:prstTxWarp prst="textNoShape">
              <a:avLst/>
            </a:prstTxWarp>
            <a:noAutofit/>
          </a:bodyPr>
          <a:lstStyle/>
          <a:p>
            <a:pPr algn="ctr"/>
            <a:r>
              <a:rPr lang="en-US" sz="2400" b="1" smtClean="0">
                <a:solidFill>
                  <a:srgbClr val="0070C0"/>
                </a:solidFill>
                <a:latin typeface="Times New Roman" pitchFamily="18" charset="0"/>
                <a:cs typeface="Times New Roman" pitchFamily="18" charset="0"/>
              </a:rPr>
              <a:t>II. NGỘ ĐỘC THỰC PHẨM</a:t>
            </a:r>
            <a:endParaRPr lang="en-US" sz="2400" b="1" smtClean="0">
              <a:latin typeface="Times New Roman" pitchFamily="18" charset="0"/>
              <a:cs typeface="Times New Roman" pitchFamily="18" charset="0"/>
            </a:endParaRPr>
          </a:p>
        </p:txBody>
      </p:sp>
      <p:sp>
        <p:nvSpPr>
          <p:cNvPr id="20483" name="Content Placeholder 2"/>
          <p:cNvSpPr>
            <a:spLocks noGrp="1"/>
          </p:cNvSpPr>
          <p:nvPr>
            <p:ph idx="1"/>
          </p:nvPr>
        </p:nvSpPr>
        <p:spPr>
          <a:xfrm>
            <a:off x="755576" y="685800"/>
            <a:ext cx="7632848" cy="5791200"/>
          </a:xfrm>
        </p:spPr>
        <p:txBody>
          <a:bodyPr>
            <a:normAutofit fontScale="92500" lnSpcReduction="20000"/>
          </a:bodyPr>
          <a:lstStyle/>
          <a:p>
            <a:pPr algn="just">
              <a:lnSpc>
                <a:spcPct val="110000"/>
              </a:lnSpc>
              <a:spcAft>
                <a:spcPts val="600"/>
              </a:spcAft>
            </a:pPr>
            <a:r>
              <a:rPr lang="en-US" sz="2400" i="1" dirty="0" smtClean="0">
                <a:solidFill>
                  <a:srgbClr val="FF0000"/>
                </a:solidFill>
                <a:latin typeface="Times New Roman" pitchFamily="18" charset="0"/>
                <a:cs typeface="Times New Roman" pitchFamily="18" charset="0"/>
              </a:rPr>
              <a:t>D</a:t>
            </a:r>
            <a:r>
              <a:rPr lang="vi-VN" sz="2400" i="1" dirty="0" smtClean="0">
                <a:solidFill>
                  <a:srgbClr val="FF0000"/>
                </a:solidFill>
                <a:latin typeface="Times New Roman" pitchFamily="18" charset="0"/>
                <a:cs typeface="Times New Roman" pitchFamily="18" charset="0"/>
              </a:rPr>
              <a:t>o</a:t>
            </a:r>
            <a:r>
              <a:rPr lang="en-US" sz="2400" i="1" dirty="0" smtClean="0">
                <a:solidFill>
                  <a:srgbClr val="FF0000"/>
                </a:solidFill>
                <a:latin typeface="Times New Roman" pitchFamily="18" charset="0"/>
                <a:cs typeface="Times New Roman" pitchFamily="18" charset="0"/>
              </a:rPr>
              <a:t> </a:t>
            </a:r>
            <a:r>
              <a:rPr lang="vi-VN" sz="2400" i="1" dirty="0" smtClean="0">
                <a:solidFill>
                  <a:srgbClr val="FF0000"/>
                </a:solidFill>
                <a:latin typeface="Times New Roman" pitchFamily="18" charset="0"/>
                <a:cs typeface="Times New Roman" pitchFamily="18" charset="0"/>
              </a:rPr>
              <a:t>vi khuẩn độc thịt </a:t>
            </a:r>
            <a:r>
              <a:rPr lang="vi-VN" sz="2400" i="1" dirty="0" smtClean="0">
                <a:solidFill>
                  <a:schemeClr val="tx1"/>
                </a:solidFill>
                <a:latin typeface="Times New Roman" pitchFamily="18" charset="0"/>
                <a:cs typeface="Times New Roman" pitchFamily="18" charset="0"/>
              </a:rPr>
              <a:t>(Clostridium botulium): </a:t>
            </a:r>
            <a:r>
              <a:rPr lang="vi-VN" sz="2400" dirty="0" smtClean="0">
                <a:solidFill>
                  <a:schemeClr val="tx1"/>
                </a:solidFill>
                <a:latin typeface="Times New Roman" pitchFamily="18" charset="0"/>
                <a:cs typeface="Times New Roman" pitchFamily="18" charset="0"/>
              </a:rPr>
              <a:t>Đây là loại vi khuẩn kỵ khí có nha bào, thường có trong thức ăn đóng hộp, để lâu. </a:t>
            </a:r>
            <a:endParaRPr lang="en-US" sz="2400" dirty="0" smtClean="0">
              <a:solidFill>
                <a:schemeClr val="tx1"/>
              </a:solidFill>
              <a:latin typeface="Times New Roman" pitchFamily="18" charset="0"/>
              <a:cs typeface="Times New Roman" pitchFamily="18" charset="0"/>
            </a:endParaRPr>
          </a:p>
          <a:p>
            <a:pPr algn="just">
              <a:lnSpc>
                <a:spcPct val="110000"/>
              </a:lnSpc>
              <a:spcAft>
                <a:spcPts val="600"/>
              </a:spcAft>
            </a:pPr>
            <a:r>
              <a:rPr lang="vi-VN" sz="2400" dirty="0" smtClean="0">
                <a:solidFill>
                  <a:schemeClr val="tx1"/>
                </a:solidFill>
                <a:latin typeface="Times New Roman" pitchFamily="18" charset="0"/>
                <a:cs typeface="Times New Roman" pitchFamily="18" charset="0"/>
              </a:rPr>
              <a:t>Biểu hiện ngộ độc thường sau khi ăn 2 giờ đến 48 giờ, có các dấu hiệu: buồn nôn, nôn, chóng mặt, nhức đầu, mệt mỏi, khó thở và hôn mê. Nếu không được điều trị và xử lý kịp thời, tỷ lệ tử vong rất lớn.</a:t>
            </a:r>
            <a:endParaRPr lang="en-US" sz="2400" dirty="0" smtClean="0">
              <a:solidFill>
                <a:schemeClr val="tx1"/>
              </a:solidFill>
              <a:latin typeface="Times New Roman" pitchFamily="18" charset="0"/>
              <a:cs typeface="Times New Roman" pitchFamily="18" charset="0"/>
            </a:endParaRPr>
          </a:p>
          <a:p>
            <a:pPr algn="just">
              <a:lnSpc>
                <a:spcPct val="110000"/>
              </a:lnSpc>
              <a:spcAft>
                <a:spcPts val="600"/>
              </a:spcAft>
            </a:pPr>
            <a:r>
              <a:rPr lang="en-US" sz="2400" i="1" dirty="0">
                <a:solidFill>
                  <a:srgbClr val="FF0000"/>
                </a:solidFill>
                <a:latin typeface="Times New Roman" pitchFamily="18" charset="0"/>
                <a:cs typeface="Times New Roman" pitchFamily="18" charset="0"/>
              </a:rPr>
              <a:t>D</a:t>
            </a:r>
            <a:r>
              <a:rPr lang="vi-VN" sz="2400" i="1" dirty="0">
                <a:solidFill>
                  <a:srgbClr val="FF0000"/>
                </a:solidFill>
                <a:latin typeface="Times New Roman" pitchFamily="18" charset="0"/>
                <a:cs typeface="Times New Roman" pitchFamily="18" charset="0"/>
              </a:rPr>
              <a:t>o </a:t>
            </a:r>
            <a:r>
              <a:rPr lang="vi-VN" sz="2400" dirty="0">
                <a:solidFill>
                  <a:srgbClr val="FF0000"/>
                </a:solidFill>
                <a:latin typeface="Times New Roman" pitchFamily="18" charset="0"/>
                <a:cs typeface="Times New Roman" pitchFamily="18" charset="0"/>
              </a:rPr>
              <a:t>vi khuẩn Escherichia coli </a:t>
            </a:r>
            <a:r>
              <a:rPr lang="vi-VN" sz="2400" dirty="0">
                <a:solidFill>
                  <a:schemeClr val="tx1"/>
                </a:solidFill>
                <a:latin typeface="Times New Roman" pitchFamily="18" charset="0"/>
                <a:cs typeface="Times New Roman" pitchFamily="18" charset="0"/>
              </a:rPr>
              <a:t>(E.coli): </a:t>
            </a:r>
            <a:endParaRPr lang="en-US" sz="2400" dirty="0">
              <a:solidFill>
                <a:schemeClr val="tx1"/>
              </a:solidFill>
              <a:latin typeface="Times New Roman" pitchFamily="18" charset="0"/>
              <a:cs typeface="Times New Roman" pitchFamily="18" charset="0"/>
            </a:endParaRPr>
          </a:p>
          <a:p>
            <a:pPr algn="just">
              <a:lnSpc>
                <a:spcPct val="110000"/>
              </a:lnSpc>
              <a:spcAft>
                <a:spcPts val="600"/>
              </a:spcAft>
            </a:pPr>
            <a:r>
              <a:rPr lang="vi-VN" sz="2400" dirty="0">
                <a:solidFill>
                  <a:schemeClr val="tx1"/>
                </a:solidFill>
                <a:latin typeface="Times New Roman" pitchFamily="18" charset="0"/>
                <a:cs typeface="Times New Roman" pitchFamily="18" charset="0"/>
              </a:rPr>
              <a:t>Vi khuẩn này có nhiều trong phân người và gia súc. Trong quá trình chế biến thiếu vệ sinh, không có thói quen rửa tay trước khi ăn hay trước khi chế biến thực phẩm, bảo quản thực phẩm không tốt để các loại côn trùng xâm nhập mang theo vi khuẩn E.coli từ phân, rác vào thức ăn. </a:t>
            </a:r>
            <a:endParaRPr lang="en-US" sz="2400" dirty="0">
              <a:solidFill>
                <a:schemeClr val="tx1"/>
              </a:solidFill>
              <a:latin typeface="Times New Roman" pitchFamily="18" charset="0"/>
              <a:cs typeface="Times New Roman" pitchFamily="18" charset="0"/>
            </a:endParaRPr>
          </a:p>
          <a:p>
            <a:pPr algn="just">
              <a:lnSpc>
                <a:spcPct val="110000"/>
              </a:lnSpc>
              <a:spcAft>
                <a:spcPts val="600"/>
              </a:spcAft>
            </a:pPr>
            <a:r>
              <a:rPr lang="vi-VN" sz="2400" dirty="0">
                <a:solidFill>
                  <a:schemeClr val="tx1"/>
                </a:solidFill>
                <a:latin typeface="Times New Roman" pitchFamily="18" charset="0"/>
                <a:cs typeface="Times New Roman" pitchFamily="18" charset="0"/>
              </a:rPr>
              <a:t>Biểu hiện ngộ độc thức ăn do nhiễm E.coli thường sau 4 giờ đến 48 giờ có các dấu hiệu đau bụng đi ngoài phân có máu hay nhiều nước tùy theo từng loại vi khuẩn E.coli.</a:t>
            </a:r>
            <a:endParaRPr lang="en-US" sz="2400" dirty="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75460359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ankgiving3">
  <a:themeElements>
    <a:clrScheme name="Ghim Ấ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thankful_turkey">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hankful_turke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ankful_turke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ankful_turke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ankful_turke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ankful_turke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ankful_turke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ankful_turke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ankful_turke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ankful_turke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ankful_turke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ankful_turke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ankful_turke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hankgiving3">
  <a:themeElements>
    <a:clrScheme name="Ghim Ấ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thankful_turkey">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hankful_turke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ankful_turke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ankful_turke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ankful_turke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ankful_turke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ankful_turke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ankful_turke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ankful_turke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ankful_turke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ankful_turke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ankful_turke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ankful_turke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thankgiving3">
  <a:themeElements>
    <a:clrScheme name="Ghim Ấ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thankful_turkey">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hankful_turke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ankful_turke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ankful_turke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ankful_turke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ankful_turke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ankful_turke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ankful_turke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ankful_turke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ankful_turke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ankful_turke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ankful_turke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ankful_turke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onstanc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slide-powerpoint-bai-giang-taimienphi.vn (9)</Template>
  <TotalTime>40917</TotalTime>
  <Words>2271</Words>
  <Application>Microsoft Office PowerPoint</Application>
  <PresentationFormat>On-screen Show (4:3)</PresentationFormat>
  <Paragraphs>212</Paragraphs>
  <Slides>27</Slides>
  <Notes>3</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27</vt:i4>
      </vt:variant>
    </vt:vector>
  </HeadingPairs>
  <TitlesOfParts>
    <vt:vector size="43" baseType="lpstr">
      <vt:lpstr>宋体</vt:lpstr>
      <vt:lpstr>Arial</vt:lpstr>
      <vt:lpstr>Arial Black</vt:lpstr>
      <vt:lpstr>Comic Sans MS</vt:lpstr>
      <vt:lpstr>MS Mincho</vt:lpstr>
      <vt:lpstr>Nunito Black</vt:lpstr>
      <vt:lpstr>Playfair Display</vt:lpstr>
      <vt:lpstr>Times New Roman</vt:lpstr>
      <vt:lpstr>Times New Roman (Headings)</vt:lpstr>
      <vt:lpstr>Tinos</vt:lpstr>
      <vt:lpstr>Verdana</vt:lpstr>
      <vt:lpstr>Wingdings</vt:lpstr>
      <vt:lpstr>thankgiving3</vt:lpstr>
      <vt:lpstr>1_thankgiving3</vt:lpstr>
      <vt:lpstr>2_thankgiving3</vt:lpstr>
      <vt:lpstr>Constance template</vt:lpstr>
      <vt:lpstr>SỞ Y TẾ HÀ NỘI CHI CỤC AN TOÀN VỆ SINH THỰC PHẨM</vt:lpstr>
      <vt:lpstr>NỘI DUNG</vt:lpstr>
      <vt:lpstr>I. Một số văn bản pháp quy mới về ATTP</vt:lpstr>
      <vt:lpstr>PowerPoint Presentation</vt:lpstr>
      <vt:lpstr>II. MỘT SỐ KHÁI NIỆM VỀ ATTP</vt:lpstr>
      <vt:lpstr>II. TÌNH HÌNH NGỘ ĐỘC THỰC PHẨM, BỆNH TRUYỀN QUA THỰC PHẨM</vt:lpstr>
      <vt:lpstr>II. NGỘ ĐỘC THỰC PHẨM</vt:lpstr>
      <vt:lpstr>II. NGỘ ĐỘC THỰC PHẨM DO VI SINH VẬT</vt:lpstr>
      <vt:lpstr>II. NGỘ ĐỘC THỰC PHẨM</vt:lpstr>
      <vt:lpstr>PowerPoint Presentation</vt:lpstr>
      <vt:lpstr>II. TÌNH HÌNH NGỘ ĐỘC THỰC PHẨM, BỆNH TRUYỀN QUA THỰC PHẨM TẠI HÀ NỘI</vt:lpstr>
      <vt:lpstr>PHƯƠNG ÁN XỬ LÝ KHI CÓ NĐTP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Có khu vực rửa tay</vt:lpstr>
      <vt:lpstr>PowerPoint Presentation</vt:lpstr>
      <vt:lpstr>PowerPoint Presentation</vt:lpstr>
      <vt:lpstr>Kiến nghị</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Học viên: Bùi Thị Hà Ly Lớp: Công nghệ thực phẩm 2015A GVHD: PGS.TS. Cung Thị Tố Quỳnh</dc:title>
  <dc:creator>vanhpcr007@gmail.com</dc:creator>
  <cp:lastModifiedBy>Admin</cp:lastModifiedBy>
  <cp:revision>117</cp:revision>
  <cp:lastPrinted>2022-11-29T03:43:06Z</cp:lastPrinted>
  <dcterms:created xsi:type="dcterms:W3CDTF">2017-11-12T12:27:04Z</dcterms:created>
  <dcterms:modified xsi:type="dcterms:W3CDTF">2024-10-14T06:07:03Z</dcterms:modified>
</cp:coreProperties>
</file>